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21.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70" r:id="rId3"/>
  </p:sldMasterIdLst>
  <p:notesMasterIdLst>
    <p:notesMasterId r:id="rId4"/>
  </p:notesMasterIdLst>
  <p:sldIdLst>
    <p:sldId id="256" r:id="rId5"/>
    <p:sldId id="257" r:id="rId6"/>
    <p:sldId id="258" r:id="rId7"/>
    <p:sldId id="259" r:id="rId8"/>
    <p:sldId id="260" r:id="rId9"/>
    <p:sldId id="261" r:id="rId10"/>
  </p:sldIdLst>
  <p:sldSz cy="5143500" cx="9144000"/>
  <p:notesSz cx="6858000" cy="9144000"/>
  <p:embeddedFontLst>
    <p:embeddedFont>
      <p:font typeface="Raleway"/>
      <p:regular r:id="rId11"/>
      <p:bold r:id="rId12"/>
      <p:italic r:id="rId13"/>
      <p:boldItalic r:id="rId14"/>
    </p:embeddedFont>
    <p:embeddedFont>
      <p:font typeface="Righteous"/>
      <p:regular r:id="rId15"/>
    </p:embeddedFont>
    <p:embeddedFont>
      <p:font typeface="Blinker"/>
      <p:regular r:id="rId16"/>
      <p:bold r:id="rId17"/>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1" Type="http://schemas.openxmlformats.org/officeDocument/2006/relationships/font" Target="fonts/Raleway-regular.fntdata"/><Relationship Id="rId10" Type="http://schemas.openxmlformats.org/officeDocument/2006/relationships/slide" Target="slides/slide6.xml"/><Relationship Id="rId13" Type="http://schemas.openxmlformats.org/officeDocument/2006/relationships/font" Target="fonts/Raleway-italic.fntdata"/><Relationship Id="rId12" Type="http://schemas.openxmlformats.org/officeDocument/2006/relationships/font" Target="fonts/Raleway-bold.fntdata"/><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5" Type="http://schemas.openxmlformats.org/officeDocument/2006/relationships/font" Target="fonts/Righteous-regular.fntdata"/><Relationship Id="rId14" Type="http://schemas.openxmlformats.org/officeDocument/2006/relationships/font" Target="fonts/Raleway-boldItalic.fntdata"/><Relationship Id="rId17" Type="http://schemas.openxmlformats.org/officeDocument/2006/relationships/font" Target="fonts/Blinker-bold.fntdata"/><Relationship Id="rId16" Type="http://schemas.openxmlformats.org/officeDocument/2006/relationships/font" Target="fonts/Blinker-regular.fntdata"/><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4" name="Shape 254"/>
        <p:cNvGrpSpPr/>
        <p:nvPr/>
      </p:nvGrpSpPr>
      <p:grpSpPr>
        <a:xfrm>
          <a:off x="0" y="0"/>
          <a:ext cx="0" cy="0"/>
          <a:chOff x="0" y="0"/>
          <a:chExt cx="0" cy="0"/>
        </a:xfrm>
      </p:grpSpPr>
      <p:sp>
        <p:nvSpPr>
          <p:cNvPr id="255" name="Google Shape;255;g4dfce81f19_0_4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56" name="Google Shape;256;g4dfce81f19_0_4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3" name="Shape 263"/>
        <p:cNvGrpSpPr/>
        <p:nvPr/>
      </p:nvGrpSpPr>
      <p:grpSpPr>
        <a:xfrm>
          <a:off x="0" y="0"/>
          <a:ext cx="0" cy="0"/>
          <a:chOff x="0" y="0"/>
          <a:chExt cx="0" cy="0"/>
        </a:xfrm>
      </p:grpSpPr>
      <p:sp>
        <p:nvSpPr>
          <p:cNvPr id="264" name="Google Shape;264;g54dda1946d_4_272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65" name="Google Shape;265;g54dda1946d_4_27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4" name="Shape 284"/>
        <p:cNvGrpSpPr/>
        <p:nvPr/>
      </p:nvGrpSpPr>
      <p:grpSpPr>
        <a:xfrm>
          <a:off x="0" y="0"/>
          <a:ext cx="0" cy="0"/>
          <a:chOff x="0" y="0"/>
          <a:chExt cx="0" cy="0"/>
        </a:xfrm>
      </p:grpSpPr>
      <p:sp>
        <p:nvSpPr>
          <p:cNvPr id="285" name="Google Shape;285;g184d99d1a72_0_5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86" name="Google Shape;286;g184d99d1a72_0_5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7" name="Shape 297"/>
        <p:cNvGrpSpPr/>
        <p:nvPr/>
      </p:nvGrpSpPr>
      <p:grpSpPr>
        <a:xfrm>
          <a:off x="0" y="0"/>
          <a:ext cx="0" cy="0"/>
          <a:chOff x="0" y="0"/>
          <a:chExt cx="0" cy="0"/>
        </a:xfrm>
      </p:grpSpPr>
      <p:sp>
        <p:nvSpPr>
          <p:cNvPr id="298" name="Google Shape;298;g54dda1946d_6_33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99" name="Google Shape;299;g54dda1946d_6_33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6" name="Shape 306"/>
        <p:cNvGrpSpPr/>
        <p:nvPr/>
      </p:nvGrpSpPr>
      <p:grpSpPr>
        <a:xfrm>
          <a:off x="0" y="0"/>
          <a:ext cx="0" cy="0"/>
          <a:chOff x="0" y="0"/>
          <a:chExt cx="0" cy="0"/>
        </a:xfrm>
      </p:grpSpPr>
      <p:sp>
        <p:nvSpPr>
          <p:cNvPr id="307" name="Google Shape;307;g3a955d432bb_0_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08" name="Google Shape;308;g3a955d432bb_0_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7" name="Shape 327"/>
        <p:cNvGrpSpPr/>
        <p:nvPr/>
      </p:nvGrpSpPr>
      <p:grpSpPr>
        <a:xfrm>
          <a:off x="0" y="0"/>
          <a:ext cx="0" cy="0"/>
          <a:chOff x="0" y="0"/>
          <a:chExt cx="0" cy="0"/>
        </a:xfrm>
      </p:grpSpPr>
      <p:sp>
        <p:nvSpPr>
          <p:cNvPr id="328" name="Google Shape;328;g135e18421cc_13_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29" name="Google Shape;329;g135e18421cc_13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 Id="rId3" Type="http://schemas.openxmlformats.org/officeDocument/2006/relationships/image" Target="../media/image2.png"/><Relationship Id="rId4" Type="http://schemas.openxmlformats.org/officeDocument/2006/relationships/image" Target="../media/image3.png"/><Relationship Id="rId5" Type="http://schemas.openxmlformats.org/officeDocument/2006/relationships/image" Target="../media/image1.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 Id="rId3" Type="http://schemas.openxmlformats.org/officeDocument/2006/relationships/image" Target="../media/image2.png"/><Relationship Id="rId4" Type="http://schemas.openxmlformats.org/officeDocument/2006/relationships/image" Target="../media/image4.png"/><Relationship Id="rId5" Type="http://schemas.openxmlformats.org/officeDocument/2006/relationships/image" Target="../media/image1.png"/><Relationship Id="rId6" Type="http://schemas.openxmlformats.org/officeDocument/2006/relationships/image" Target="../media/image3.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 Id="rId3" Type="http://schemas.openxmlformats.org/officeDocument/2006/relationships/image" Target="../media/image5.png"/><Relationship Id="rId4" Type="http://schemas.openxmlformats.org/officeDocument/2006/relationships/image" Target="../media/image2.png"/><Relationship Id="rId5" Type="http://schemas.openxmlformats.org/officeDocument/2006/relationships/image" Target="../media/image3.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 Id="rId3" Type="http://schemas.openxmlformats.org/officeDocument/2006/relationships/image" Target="../media/image4.png"/><Relationship Id="rId4" Type="http://schemas.openxmlformats.org/officeDocument/2006/relationships/image" Target="../media/image2.png"/><Relationship Id="rId5" Type="http://schemas.openxmlformats.org/officeDocument/2006/relationships/image" Target="../media/image3.pn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 Id="rId3" Type="http://schemas.openxmlformats.org/officeDocument/2006/relationships/image" Target="../media/image1.png"/><Relationship Id="rId4" Type="http://schemas.openxmlformats.org/officeDocument/2006/relationships/image" Target="../media/image3.png"/><Relationship Id="rId5" Type="http://schemas.openxmlformats.org/officeDocument/2006/relationships/image" Target="../media/image2.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 Id="rId3" Type="http://schemas.openxmlformats.org/officeDocument/2006/relationships/image" Target="../media/image5.png"/><Relationship Id="rId4" Type="http://schemas.openxmlformats.org/officeDocument/2006/relationships/image" Target="../media/image2.pn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 Id="rId3" Type="http://schemas.openxmlformats.org/officeDocument/2006/relationships/image" Target="../media/image1.png"/><Relationship Id="rId4" Type="http://schemas.openxmlformats.org/officeDocument/2006/relationships/image" Target="../media/image3.png"/><Relationship Id="rId5" Type="http://schemas.openxmlformats.org/officeDocument/2006/relationships/image" Target="../media/image2.png"/></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 Id="rId3" Type="http://schemas.openxmlformats.org/officeDocument/2006/relationships/image" Target="../media/image5.png"/><Relationship Id="rId4" Type="http://schemas.openxmlformats.org/officeDocument/2006/relationships/image" Target="../media/image2.png"/><Relationship Id="rId5" Type="http://schemas.openxmlformats.org/officeDocument/2006/relationships/image" Target="../media/image3.png"/></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5.png"/><Relationship Id="rId4" Type="http://schemas.openxmlformats.org/officeDocument/2006/relationships/image" Target="../media/image1.png"/><Relationship Id="rId5"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4.png"/><Relationship Id="rId4" Type="http://schemas.openxmlformats.org/officeDocument/2006/relationships/image" Target="../media/image5.png"/><Relationship Id="rId5" Type="http://schemas.openxmlformats.org/officeDocument/2006/relationships/image" Target="../media/image3.png"/><Relationship Id="rId6" Type="http://schemas.openxmlformats.org/officeDocument/2006/relationships/hyperlink" Target="https://bit.ly/3A1uf1Q" TargetMode="External"/><Relationship Id="rId7" Type="http://schemas.openxmlformats.org/officeDocument/2006/relationships/hyperlink" Target="http://bit.ly/2TyoMsr" TargetMode="External"/><Relationship Id="rId8" Type="http://schemas.openxmlformats.org/officeDocument/2006/relationships/hyperlink" Target="http://bit.ly/2TtBDfr" TargetMode="Externa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 Id="rId3" Type="http://schemas.openxmlformats.org/officeDocument/2006/relationships/image" Target="../media/image1.png"/><Relationship Id="rId4" Type="http://schemas.openxmlformats.org/officeDocument/2006/relationships/image" Target="../media/image3.png"/><Relationship Id="rId5" Type="http://schemas.openxmlformats.org/officeDocument/2006/relationships/image" Target="../media/image2.png"/></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 Id="rId3" Type="http://schemas.openxmlformats.org/officeDocument/2006/relationships/image" Target="../media/image2.png"/><Relationship Id="rId4" Type="http://schemas.openxmlformats.org/officeDocument/2006/relationships/image" Target="../media/image5.png"/><Relationship Id="rId5"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 Id="rId3" Type="http://schemas.openxmlformats.org/officeDocument/2006/relationships/image" Target="../media/image1.png"/><Relationship Id="rId4" Type="http://schemas.openxmlformats.org/officeDocument/2006/relationships/image" Target="../media/image3.png"/><Relationship Id="rId5" Type="http://schemas.openxmlformats.org/officeDocument/2006/relationships/image" Target="../media/image2.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 Id="rId3" Type="http://schemas.openxmlformats.org/officeDocument/2006/relationships/image" Target="../media/image1.png"/><Relationship Id="rId4" Type="http://schemas.openxmlformats.org/officeDocument/2006/relationships/image" Target="../media/image3.png"/><Relationship Id="rId5" Type="http://schemas.openxmlformats.org/officeDocument/2006/relationships/image" Target="../media/image2.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 Id="rId3" Type="http://schemas.openxmlformats.org/officeDocument/2006/relationships/image" Target="../media/image4.png"/><Relationship Id="rId4" Type="http://schemas.openxmlformats.org/officeDocument/2006/relationships/image" Target="../media/image2.png"/><Relationship Id="rId5" Type="http://schemas.openxmlformats.org/officeDocument/2006/relationships/image" Target="../media/image3.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1.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 Id="rId3" Type="http://schemas.openxmlformats.org/officeDocument/2006/relationships/image" Target="../media/image2.png"/><Relationship Id="rId4" Type="http://schemas.openxmlformats.org/officeDocument/2006/relationships/image" Target="../media/image5.png"/><Relationship Id="rId5" Type="http://schemas.openxmlformats.org/officeDocument/2006/relationships/image" Target="../media/image1.png"/><Relationship Id="rId6" Type="http://schemas.openxmlformats.org/officeDocument/2006/relationships/image" Target="../media/image3.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4.png"/><Relationship Id="rId4" Type="http://schemas.openxmlformats.org/officeDocument/2006/relationships/image" Target="../media/image5.png"/><Relationship Id="rId5" Type="http://schemas.openxmlformats.org/officeDocument/2006/relationships/image" Target="../media/image1.png"/><Relationship Id="rId6" Type="http://schemas.openxmlformats.org/officeDocument/2006/relationships/image" Target="../media/image3.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8" name="Shape 8"/>
        <p:cNvGrpSpPr/>
        <p:nvPr/>
      </p:nvGrpSpPr>
      <p:grpSpPr>
        <a:xfrm>
          <a:off x="0" y="0"/>
          <a:ext cx="0" cy="0"/>
          <a:chOff x="0" y="0"/>
          <a:chExt cx="0" cy="0"/>
        </a:xfrm>
      </p:grpSpPr>
      <p:grpSp>
        <p:nvGrpSpPr>
          <p:cNvPr id="9" name="Google Shape;9;p2"/>
          <p:cNvGrpSpPr/>
          <p:nvPr/>
        </p:nvGrpSpPr>
        <p:grpSpPr>
          <a:xfrm>
            <a:off x="-2593475" y="1550900"/>
            <a:ext cx="14250950" cy="4166950"/>
            <a:chOff x="-2593475" y="1550900"/>
            <a:chExt cx="14250950" cy="4166950"/>
          </a:xfrm>
        </p:grpSpPr>
        <p:pic>
          <p:nvPicPr>
            <p:cNvPr id="10" name="Google Shape;10;p2"/>
            <p:cNvPicPr preferRelativeResize="0"/>
            <p:nvPr/>
          </p:nvPicPr>
          <p:blipFill>
            <a:blip r:embed="rId2">
              <a:alphaModFix/>
            </a:blip>
            <a:stretch>
              <a:fillRect/>
            </a:stretch>
          </p:blipFill>
          <p:spPr>
            <a:xfrm flipH="1" rot="-5400000">
              <a:off x="-2593475" y="1550900"/>
              <a:ext cx="3306700" cy="3306700"/>
            </a:xfrm>
            <a:prstGeom prst="rect">
              <a:avLst/>
            </a:prstGeom>
            <a:noFill/>
            <a:ln>
              <a:noFill/>
            </a:ln>
          </p:spPr>
        </p:pic>
        <p:pic>
          <p:nvPicPr>
            <p:cNvPr id="11" name="Google Shape;11;p2"/>
            <p:cNvPicPr preferRelativeResize="0"/>
            <p:nvPr/>
          </p:nvPicPr>
          <p:blipFill>
            <a:blip r:embed="rId2">
              <a:alphaModFix/>
            </a:blip>
            <a:stretch>
              <a:fillRect/>
            </a:stretch>
          </p:blipFill>
          <p:spPr>
            <a:xfrm rot="5400000">
              <a:off x="8350775" y="2411150"/>
              <a:ext cx="3306700" cy="3306700"/>
            </a:xfrm>
            <a:prstGeom prst="rect">
              <a:avLst/>
            </a:prstGeom>
            <a:noFill/>
            <a:ln>
              <a:noFill/>
            </a:ln>
          </p:spPr>
        </p:pic>
      </p:grpSp>
      <p:grpSp>
        <p:nvGrpSpPr>
          <p:cNvPr id="12" name="Google Shape;12;p2"/>
          <p:cNvGrpSpPr/>
          <p:nvPr/>
        </p:nvGrpSpPr>
        <p:grpSpPr>
          <a:xfrm>
            <a:off x="499875" y="-1978375"/>
            <a:ext cx="5286725" cy="9011575"/>
            <a:chOff x="499875" y="-1978375"/>
            <a:chExt cx="5286725" cy="9011575"/>
          </a:xfrm>
        </p:grpSpPr>
        <p:pic>
          <p:nvPicPr>
            <p:cNvPr id="13" name="Google Shape;13;p2"/>
            <p:cNvPicPr preferRelativeResize="0"/>
            <p:nvPr/>
          </p:nvPicPr>
          <p:blipFill>
            <a:blip r:embed="rId3">
              <a:alphaModFix/>
            </a:blip>
            <a:stretch>
              <a:fillRect/>
            </a:stretch>
          </p:blipFill>
          <p:spPr>
            <a:xfrm>
              <a:off x="3357400" y="4604000"/>
              <a:ext cx="2429200" cy="2429200"/>
            </a:xfrm>
            <a:prstGeom prst="rect">
              <a:avLst/>
            </a:prstGeom>
            <a:noFill/>
            <a:ln>
              <a:noFill/>
            </a:ln>
          </p:spPr>
        </p:pic>
        <p:pic>
          <p:nvPicPr>
            <p:cNvPr id="14" name="Google Shape;14;p2"/>
            <p:cNvPicPr preferRelativeResize="0"/>
            <p:nvPr/>
          </p:nvPicPr>
          <p:blipFill>
            <a:blip r:embed="rId3">
              <a:alphaModFix/>
            </a:blip>
            <a:stretch>
              <a:fillRect/>
            </a:stretch>
          </p:blipFill>
          <p:spPr>
            <a:xfrm>
              <a:off x="499875" y="-1978375"/>
              <a:ext cx="2429200" cy="2429200"/>
            </a:xfrm>
            <a:prstGeom prst="rect">
              <a:avLst/>
            </a:prstGeom>
            <a:noFill/>
            <a:ln>
              <a:noFill/>
            </a:ln>
          </p:spPr>
        </p:pic>
      </p:grpSp>
      <p:grpSp>
        <p:nvGrpSpPr>
          <p:cNvPr id="15" name="Google Shape;15;p2"/>
          <p:cNvGrpSpPr/>
          <p:nvPr/>
        </p:nvGrpSpPr>
        <p:grpSpPr>
          <a:xfrm>
            <a:off x="-753450" y="1615925"/>
            <a:ext cx="12008875" cy="5832425"/>
            <a:chOff x="-753450" y="1615925"/>
            <a:chExt cx="12008875" cy="5832425"/>
          </a:xfrm>
        </p:grpSpPr>
        <p:pic>
          <p:nvPicPr>
            <p:cNvPr id="16" name="Google Shape;16;p2"/>
            <p:cNvPicPr preferRelativeResize="0"/>
            <p:nvPr/>
          </p:nvPicPr>
          <p:blipFill>
            <a:blip r:embed="rId4">
              <a:alphaModFix/>
            </a:blip>
            <a:stretch>
              <a:fillRect/>
            </a:stretch>
          </p:blipFill>
          <p:spPr>
            <a:xfrm>
              <a:off x="8568725" y="1615925"/>
              <a:ext cx="2686700" cy="2686700"/>
            </a:xfrm>
            <a:prstGeom prst="rect">
              <a:avLst/>
            </a:prstGeom>
            <a:noFill/>
            <a:ln>
              <a:noFill/>
            </a:ln>
          </p:spPr>
        </p:pic>
        <p:pic>
          <p:nvPicPr>
            <p:cNvPr id="17" name="Google Shape;17;p2"/>
            <p:cNvPicPr preferRelativeResize="0"/>
            <p:nvPr/>
          </p:nvPicPr>
          <p:blipFill>
            <a:blip r:embed="rId4">
              <a:alphaModFix/>
            </a:blip>
            <a:stretch>
              <a:fillRect/>
            </a:stretch>
          </p:blipFill>
          <p:spPr>
            <a:xfrm rot="5400000">
              <a:off x="-753450" y="4761650"/>
              <a:ext cx="2686700" cy="2686700"/>
            </a:xfrm>
            <a:prstGeom prst="rect">
              <a:avLst/>
            </a:prstGeom>
            <a:noFill/>
            <a:ln>
              <a:noFill/>
            </a:ln>
          </p:spPr>
        </p:pic>
      </p:grpSp>
      <p:grpSp>
        <p:nvGrpSpPr>
          <p:cNvPr id="18" name="Google Shape;18;p2"/>
          <p:cNvGrpSpPr/>
          <p:nvPr/>
        </p:nvGrpSpPr>
        <p:grpSpPr>
          <a:xfrm>
            <a:off x="-1867575" y="-2270900"/>
            <a:ext cx="8704050" cy="5163225"/>
            <a:chOff x="-1867575" y="-2270900"/>
            <a:chExt cx="8704050" cy="5163225"/>
          </a:xfrm>
        </p:grpSpPr>
        <p:pic>
          <p:nvPicPr>
            <p:cNvPr id="19" name="Google Shape;19;p2"/>
            <p:cNvPicPr preferRelativeResize="0"/>
            <p:nvPr/>
          </p:nvPicPr>
          <p:blipFill>
            <a:blip r:embed="rId5">
              <a:alphaModFix/>
            </a:blip>
            <a:stretch>
              <a:fillRect/>
            </a:stretch>
          </p:blipFill>
          <p:spPr>
            <a:xfrm>
              <a:off x="3944150" y="-2270900"/>
              <a:ext cx="2892325" cy="2892325"/>
            </a:xfrm>
            <a:prstGeom prst="rect">
              <a:avLst/>
            </a:prstGeom>
            <a:noFill/>
            <a:ln>
              <a:noFill/>
            </a:ln>
          </p:spPr>
        </p:pic>
        <p:pic>
          <p:nvPicPr>
            <p:cNvPr id="20" name="Google Shape;20;p2"/>
            <p:cNvPicPr preferRelativeResize="0"/>
            <p:nvPr/>
          </p:nvPicPr>
          <p:blipFill>
            <a:blip r:embed="rId5">
              <a:alphaModFix/>
            </a:blip>
            <a:stretch>
              <a:fillRect/>
            </a:stretch>
          </p:blipFill>
          <p:spPr>
            <a:xfrm>
              <a:off x="-1867575" y="0"/>
              <a:ext cx="2892325" cy="2892325"/>
            </a:xfrm>
            <a:prstGeom prst="rect">
              <a:avLst/>
            </a:prstGeom>
            <a:noFill/>
            <a:ln>
              <a:noFill/>
            </a:ln>
          </p:spPr>
        </p:pic>
      </p:grpSp>
      <p:sp>
        <p:nvSpPr>
          <p:cNvPr id="21" name="Google Shape;21;p2"/>
          <p:cNvSpPr txBox="1"/>
          <p:nvPr>
            <p:ph type="ctrTitle"/>
          </p:nvPr>
        </p:nvSpPr>
        <p:spPr>
          <a:xfrm>
            <a:off x="1396950" y="1264750"/>
            <a:ext cx="6350100" cy="1610100"/>
          </a:xfrm>
          <a:prstGeom prst="rect">
            <a:avLst/>
          </a:prstGeom>
        </p:spPr>
        <p:txBody>
          <a:bodyPr anchorCtr="0" anchor="b" bIns="91425" lIns="91425" spcFirstLastPara="1" rIns="91425" wrap="square" tIns="91425">
            <a:noAutofit/>
          </a:bodyPr>
          <a:lstStyle>
            <a:lvl1pPr lvl="0" algn="ctr">
              <a:spcBef>
                <a:spcPts val="0"/>
              </a:spcBef>
              <a:spcAft>
                <a:spcPts val="0"/>
              </a:spcAft>
              <a:buClr>
                <a:srgbClr val="191919"/>
              </a:buClr>
              <a:buSzPts val="5200"/>
              <a:buNone/>
              <a:defRPr sz="5000"/>
            </a:lvl1pPr>
            <a:lvl2pPr lvl="1" algn="ctr">
              <a:spcBef>
                <a:spcPts val="0"/>
              </a:spcBef>
              <a:spcAft>
                <a:spcPts val="0"/>
              </a:spcAft>
              <a:buClr>
                <a:srgbClr val="191919"/>
              </a:buClr>
              <a:buSzPts val="5200"/>
              <a:buNone/>
              <a:defRPr sz="5200">
                <a:solidFill>
                  <a:srgbClr val="191919"/>
                </a:solidFill>
              </a:defRPr>
            </a:lvl2pPr>
            <a:lvl3pPr lvl="2" algn="ctr">
              <a:spcBef>
                <a:spcPts val="0"/>
              </a:spcBef>
              <a:spcAft>
                <a:spcPts val="0"/>
              </a:spcAft>
              <a:buClr>
                <a:srgbClr val="191919"/>
              </a:buClr>
              <a:buSzPts val="5200"/>
              <a:buNone/>
              <a:defRPr sz="5200">
                <a:solidFill>
                  <a:srgbClr val="191919"/>
                </a:solidFill>
              </a:defRPr>
            </a:lvl3pPr>
            <a:lvl4pPr lvl="3" algn="ctr">
              <a:spcBef>
                <a:spcPts val="0"/>
              </a:spcBef>
              <a:spcAft>
                <a:spcPts val="0"/>
              </a:spcAft>
              <a:buClr>
                <a:srgbClr val="191919"/>
              </a:buClr>
              <a:buSzPts val="5200"/>
              <a:buNone/>
              <a:defRPr sz="5200">
                <a:solidFill>
                  <a:srgbClr val="191919"/>
                </a:solidFill>
              </a:defRPr>
            </a:lvl4pPr>
            <a:lvl5pPr lvl="4" algn="ctr">
              <a:spcBef>
                <a:spcPts val="0"/>
              </a:spcBef>
              <a:spcAft>
                <a:spcPts val="0"/>
              </a:spcAft>
              <a:buClr>
                <a:srgbClr val="191919"/>
              </a:buClr>
              <a:buSzPts val="5200"/>
              <a:buNone/>
              <a:defRPr sz="5200">
                <a:solidFill>
                  <a:srgbClr val="191919"/>
                </a:solidFill>
              </a:defRPr>
            </a:lvl5pPr>
            <a:lvl6pPr lvl="5" algn="ctr">
              <a:spcBef>
                <a:spcPts val="0"/>
              </a:spcBef>
              <a:spcAft>
                <a:spcPts val="0"/>
              </a:spcAft>
              <a:buClr>
                <a:srgbClr val="191919"/>
              </a:buClr>
              <a:buSzPts val="5200"/>
              <a:buNone/>
              <a:defRPr sz="5200">
                <a:solidFill>
                  <a:srgbClr val="191919"/>
                </a:solidFill>
              </a:defRPr>
            </a:lvl6pPr>
            <a:lvl7pPr lvl="6" algn="ctr">
              <a:spcBef>
                <a:spcPts val="0"/>
              </a:spcBef>
              <a:spcAft>
                <a:spcPts val="0"/>
              </a:spcAft>
              <a:buClr>
                <a:srgbClr val="191919"/>
              </a:buClr>
              <a:buSzPts val="5200"/>
              <a:buNone/>
              <a:defRPr sz="5200">
                <a:solidFill>
                  <a:srgbClr val="191919"/>
                </a:solidFill>
              </a:defRPr>
            </a:lvl7pPr>
            <a:lvl8pPr lvl="7" algn="ctr">
              <a:spcBef>
                <a:spcPts val="0"/>
              </a:spcBef>
              <a:spcAft>
                <a:spcPts val="0"/>
              </a:spcAft>
              <a:buClr>
                <a:srgbClr val="191919"/>
              </a:buClr>
              <a:buSzPts val="5200"/>
              <a:buNone/>
              <a:defRPr sz="5200">
                <a:solidFill>
                  <a:srgbClr val="191919"/>
                </a:solidFill>
              </a:defRPr>
            </a:lvl8pPr>
            <a:lvl9pPr lvl="8" algn="ctr">
              <a:spcBef>
                <a:spcPts val="0"/>
              </a:spcBef>
              <a:spcAft>
                <a:spcPts val="0"/>
              </a:spcAft>
              <a:buClr>
                <a:srgbClr val="191919"/>
              </a:buClr>
              <a:buSzPts val="5200"/>
              <a:buNone/>
              <a:defRPr sz="5200">
                <a:solidFill>
                  <a:srgbClr val="191919"/>
                </a:solidFill>
              </a:defRPr>
            </a:lvl9pPr>
          </a:lstStyle>
          <a:p/>
        </p:txBody>
      </p:sp>
      <p:sp>
        <p:nvSpPr>
          <p:cNvPr id="22" name="Google Shape;22;p2"/>
          <p:cNvSpPr txBox="1"/>
          <p:nvPr>
            <p:ph idx="1" type="subTitle"/>
          </p:nvPr>
        </p:nvSpPr>
        <p:spPr>
          <a:xfrm>
            <a:off x="2307675" y="3042375"/>
            <a:ext cx="4528800" cy="4758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1200"/>
              <a:buNone/>
              <a:defRPr sz="1600">
                <a:solidFill>
                  <a:schemeClr val="dk1"/>
                </a:solidFill>
              </a:defRPr>
            </a:lvl1pPr>
            <a:lvl2pPr lvl="1" algn="ctr">
              <a:lnSpc>
                <a:spcPct val="100000"/>
              </a:lnSpc>
              <a:spcBef>
                <a:spcPts val="0"/>
              </a:spcBef>
              <a:spcAft>
                <a:spcPts val="0"/>
              </a:spcAft>
              <a:buSzPts val="1800"/>
              <a:buNone/>
              <a:defRPr sz="1800"/>
            </a:lvl2pPr>
            <a:lvl3pPr lvl="2" algn="ctr">
              <a:lnSpc>
                <a:spcPct val="100000"/>
              </a:lnSpc>
              <a:spcBef>
                <a:spcPts val="0"/>
              </a:spcBef>
              <a:spcAft>
                <a:spcPts val="0"/>
              </a:spcAft>
              <a:buSzPts val="1800"/>
              <a:buNone/>
              <a:defRPr sz="1800"/>
            </a:lvl3pPr>
            <a:lvl4pPr lvl="3" algn="ctr">
              <a:lnSpc>
                <a:spcPct val="100000"/>
              </a:lnSpc>
              <a:spcBef>
                <a:spcPts val="0"/>
              </a:spcBef>
              <a:spcAft>
                <a:spcPts val="0"/>
              </a:spcAft>
              <a:buSzPts val="1800"/>
              <a:buNone/>
              <a:defRPr sz="1800"/>
            </a:lvl4pPr>
            <a:lvl5pPr lvl="4" algn="ctr">
              <a:lnSpc>
                <a:spcPct val="100000"/>
              </a:lnSpc>
              <a:spcBef>
                <a:spcPts val="0"/>
              </a:spcBef>
              <a:spcAft>
                <a:spcPts val="0"/>
              </a:spcAft>
              <a:buSzPts val="1800"/>
              <a:buNone/>
              <a:defRPr sz="1800"/>
            </a:lvl5pPr>
            <a:lvl6pPr lvl="5" algn="ctr">
              <a:lnSpc>
                <a:spcPct val="100000"/>
              </a:lnSpc>
              <a:spcBef>
                <a:spcPts val="0"/>
              </a:spcBef>
              <a:spcAft>
                <a:spcPts val="0"/>
              </a:spcAft>
              <a:buSzPts val="1800"/>
              <a:buNone/>
              <a:defRPr sz="1800"/>
            </a:lvl6pPr>
            <a:lvl7pPr lvl="6" algn="ctr">
              <a:lnSpc>
                <a:spcPct val="100000"/>
              </a:lnSpc>
              <a:spcBef>
                <a:spcPts val="0"/>
              </a:spcBef>
              <a:spcAft>
                <a:spcPts val="0"/>
              </a:spcAft>
              <a:buSzPts val="1800"/>
              <a:buNone/>
              <a:defRPr sz="1800"/>
            </a:lvl7pPr>
            <a:lvl8pPr lvl="7" algn="ctr">
              <a:lnSpc>
                <a:spcPct val="100000"/>
              </a:lnSpc>
              <a:spcBef>
                <a:spcPts val="0"/>
              </a:spcBef>
              <a:spcAft>
                <a:spcPts val="0"/>
              </a:spcAft>
              <a:buSzPts val="1800"/>
              <a:buNone/>
              <a:defRPr sz="1800"/>
            </a:lvl8pPr>
            <a:lvl9pPr lvl="8" algn="ctr">
              <a:lnSpc>
                <a:spcPct val="100000"/>
              </a:lnSpc>
              <a:spcBef>
                <a:spcPts val="0"/>
              </a:spcBef>
              <a:spcAft>
                <a:spcPts val="0"/>
              </a:spcAft>
              <a:buSzPts val="1800"/>
              <a:buNone/>
              <a:defRPr sz="1800"/>
            </a:lvl9pPr>
          </a:lstStyl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92" name="Shape 92"/>
        <p:cNvGrpSpPr/>
        <p:nvPr/>
      </p:nvGrpSpPr>
      <p:grpSpPr>
        <a:xfrm>
          <a:off x="0" y="0"/>
          <a:ext cx="0" cy="0"/>
          <a:chOff x="0" y="0"/>
          <a:chExt cx="0" cy="0"/>
        </a:xfrm>
      </p:grpSpPr>
      <p:sp>
        <p:nvSpPr>
          <p:cNvPr id="93" name="Google Shape;93;p11"/>
          <p:cNvSpPr txBox="1"/>
          <p:nvPr>
            <p:ph hasCustomPrompt="1" type="title"/>
          </p:nvPr>
        </p:nvSpPr>
        <p:spPr>
          <a:xfrm>
            <a:off x="1284000" y="1842600"/>
            <a:ext cx="6576000" cy="1046400"/>
          </a:xfrm>
          <a:prstGeom prst="rect">
            <a:avLst/>
          </a:prstGeom>
        </p:spPr>
        <p:txBody>
          <a:bodyPr anchorCtr="0" anchor="b" bIns="91425" lIns="91425" spcFirstLastPara="1" rIns="91425" wrap="square" tIns="91425">
            <a:noAutofit/>
          </a:bodyPr>
          <a:lstStyle>
            <a:lvl1pPr lvl="0" algn="ctr">
              <a:spcBef>
                <a:spcPts val="0"/>
              </a:spcBef>
              <a:spcAft>
                <a:spcPts val="0"/>
              </a:spcAft>
              <a:buSzPts val="9600"/>
              <a:buNone/>
              <a:defRPr sz="6000"/>
            </a:lvl1pPr>
            <a:lvl2pPr lvl="1" algn="ctr">
              <a:spcBef>
                <a:spcPts val="0"/>
              </a:spcBef>
              <a:spcAft>
                <a:spcPts val="0"/>
              </a:spcAft>
              <a:buSzPts val="9600"/>
              <a:buNone/>
              <a:defRPr sz="9600"/>
            </a:lvl2pPr>
            <a:lvl3pPr lvl="2" algn="ctr">
              <a:spcBef>
                <a:spcPts val="0"/>
              </a:spcBef>
              <a:spcAft>
                <a:spcPts val="0"/>
              </a:spcAft>
              <a:buSzPts val="9600"/>
              <a:buNone/>
              <a:defRPr sz="9600"/>
            </a:lvl3pPr>
            <a:lvl4pPr lvl="3" algn="ctr">
              <a:spcBef>
                <a:spcPts val="0"/>
              </a:spcBef>
              <a:spcAft>
                <a:spcPts val="0"/>
              </a:spcAft>
              <a:buSzPts val="9600"/>
              <a:buNone/>
              <a:defRPr sz="9600"/>
            </a:lvl4pPr>
            <a:lvl5pPr lvl="4" algn="ctr">
              <a:spcBef>
                <a:spcPts val="0"/>
              </a:spcBef>
              <a:spcAft>
                <a:spcPts val="0"/>
              </a:spcAft>
              <a:buSzPts val="9600"/>
              <a:buNone/>
              <a:defRPr sz="9600"/>
            </a:lvl5pPr>
            <a:lvl6pPr lvl="5" algn="ctr">
              <a:spcBef>
                <a:spcPts val="0"/>
              </a:spcBef>
              <a:spcAft>
                <a:spcPts val="0"/>
              </a:spcAft>
              <a:buSzPts val="9600"/>
              <a:buNone/>
              <a:defRPr sz="9600"/>
            </a:lvl6pPr>
            <a:lvl7pPr lvl="6" algn="ctr">
              <a:spcBef>
                <a:spcPts val="0"/>
              </a:spcBef>
              <a:spcAft>
                <a:spcPts val="0"/>
              </a:spcAft>
              <a:buSzPts val="9600"/>
              <a:buNone/>
              <a:defRPr sz="9600"/>
            </a:lvl7pPr>
            <a:lvl8pPr lvl="7" algn="ctr">
              <a:spcBef>
                <a:spcPts val="0"/>
              </a:spcBef>
              <a:spcAft>
                <a:spcPts val="0"/>
              </a:spcAft>
              <a:buSzPts val="9600"/>
              <a:buNone/>
              <a:defRPr sz="9600"/>
            </a:lvl8pPr>
            <a:lvl9pPr lvl="8" algn="ctr">
              <a:spcBef>
                <a:spcPts val="0"/>
              </a:spcBef>
              <a:spcAft>
                <a:spcPts val="0"/>
              </a:spcAft>
              <a:buSzPts val="9600"/>
              <a:buNone/>
              <a:defRPr sz="9600"/>
            </a:lvl9pPr>
          </a:lstStyle>
          <a:p>
            <a:r>
              <a:t>xx%</a:t>
            </a:r>
          </a:p>
        </p:txBody>
      </p:sp>
      <p:sp>
        <p:nvSpPr>
          <p:cNvPr id="94" name="Google Shape;94;p11"/>
          <p:cNvSpPr txBox="1"/>
          <p:nvPr>
            <p:ph idx="1" type="subTitle"/>
          </p:nvPr>
        </p:nvSpPr>
        <p:spPr>
          <a:xfrm>
            <a:off x="1980600" y="2983650"/>
            <a:ext cx="5182800" cy="497100"/>
          </a:xfrm>
          <a:prstGeom prst="rect">
            <a:avLst/>
          </a:prstGeom>
        </p:spPr>
        <p:txBody>
          <a:bodyPr anchorCtr="0" anchor="t" bIns="91425" lIns="91425" spcFirstLastPara="1" rIns="91425" wrap="square" tIns="91425">
            <a:noAutofit/>
          </a:bodyPr>
          <a:lstStyle>
            <a:lvl1pPr lvl="0" rtl="0" algn="ctr">
              <a:lnSpc>
                <a:spcPct val="100000"/>
              </a:lnSpc>
              <a:spcBef>
                <a:spcPts val="0"/>
              </a:spcBef>
              <a:spcAft>
                <a:spcPts val="0"/>
              </a:spcAft>
              <a:buSzPts val="1600"/>
              <a:buNone/>
              <a:defRPr sz="1600"/>
            </a:lvl1pPr>
            <a:lvl2pPr lvl="1" rtl="0" algn="ctr">
              <a:lnSpc>
                <a:spcPct val="100000"/>
              </a:lnSpc>
              <a:spcBef>
                <a:spcPts val="0"/>
              </a:spcBef>
              <a:spcAft>
                <a:spcPts val="0"/>
              </a:spcAft>
              <a:buSzPts val="1600"/>
              <a:buNone/>
              <a:defRPr sz="1600"/>
            </a:lvl2pPr>
            <a:lvl3pPr lvl="2" rtl="0" algn="ctr">
              <a:lnSpc>
                <a:spcPct val="100000"/>
              </a:lnSpc>
              <a:spcBef>
                <a:spcPts val="0"/>
              </a:spcBef>
              <a:spcAft>
                <a:spcPts val="0"/>
              </a:spcAft>
              <a:buSzPts val="1600"/>
              <a:buNone/>
              <a:defRPr sz="1600"/>
            </a:lvl3pPr>
            <a:lvl4pPr lvl="3" rtl="0" algn="ctr">
              <a:lnSpc>
                <a:spcPct val="100000"/>
              </a:lnSpc>
              <a:spcBef>
                <a:spcPts val="0"/>
              </a:spcBef>
              <a:spcAft>
                <a:spcPts val="0"/>
              </a:spcAft>
              <a:buSzPts val="1600"/>
              <a:buNone/>
              <a:defRPr sz="1600"/>
            </a:lvl4pPr>
            <a:lvl5pPr lvl="4" rtl="0" algn="ctr">
              <a:lnSpc>
                <a:spcPct val="100000"/>
              </a:lnSpc>
              <a:spcBef>
                <a:spcPts val="0"/>
              </a:spcBef>
              <a:spcAft>
                <a:spcPts val="0"/>
              </a:spcAft>
              <a:buSzPts val="1600"/>
              <a:buNone/>
              <a:defRPr sz="1600"/>
            </a:lvl5pPr>
            <a:lvl6pPr lvl="5" rtl="0" algn="ctr">
              <a:lnSpc>
                <a:spcPct val="100000"/>
              </a:lnSpc>
              <a:spcBef>
                <a:spcPts val="0"/>
              </a:spcBef>
              <a:spcAft>
                <a:spcPts val="0"/>
              </a:spcAft>
              <a:buSzPts val="1600"/>
              <a:buNone/>
              <a:defRPr sz="1600"/>
            </a:lvl6pPr>
            <a:lvl7pPr lvl="6" rtl="0" algn="ctr">
              <a:lnSpc>
                <a:spcPct val="100000"/>
              </a:lnSpc>
              <a:spcBef>
                <a:spcPts val="0"/>
              </a:spcBef>
              <a:spcAft>
                <a:spcPts val="0"/>
              </a:spcAft>
              <a:buSzPts val="1600"/>
              <a:buNone/>
              <a:defRPr sz="1600"/>
            </a:lvl7pPr>
            <a:lvl8pPr lvl="7" rtl="0" algn="ctr">
              <a:lnSpc>
                <a:spcPct val="100000"/>
              </a:lnSpc>
              <a:spcBef>
                <a:spcPts val="0"/>
              </a:spcBef>
              <a:spcAft>
                <a:spcPts val="0"/>
              </a:spcAft>
              <a:buSzPts val="1600"/>
              <a:buNone/>
              <a:defRPr sz="1600"/>
            </a:lvl8pPr>
            <a:lvl9pPr lvl="8" rtl="0" algn="ctr">
              <a:lnSpc>
                <a:spcPct val="100000"/>
              </a:lnSpc>
              <a:spcBef>
                <a:spcPts val="0"/>
              </a:spcBef>
              <a:spcAft>
                <a:spcPts val="0"/>
              </a:spcAft>
              <a:buSzPts val="1600"/>
              <a:buNone/>
              <a:defRPr sz="1600"/>
            </a:lvl9pPr>
          </a:lstStyl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95" name="Shape 95"/>
        <p:cNvGrpSpPr/>
        <p:nvPr/>
      </p:nvGrpSpPr>
      <p:grpSpPr>
        <a:xfrm>
          <a:off x="0" y="0"/>
          <a:ext cx="0" cy="0"/>
          <a:chOff x="0" y="0"/>
          <a:chExt cx="0" cy="0"/>
        </a:xfrm>
      </p:grpSpPr>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able of contents">
  <p:cSld name="BLANK_1_1_1_1_1_1">
    <p:spTree>
      <p:nvGrpSpPr>
        <p:cNvPr id="96" name="Shape 96"/>
        <p:cNvGrpSpPr/>
        <p:nvPr/>
      </p:nvGrpSpPr>
      <p:grpSpPr>
        <a:xfrm>
          <a:off x="0" y="0"/>
          <a:ext cx="0" cy="0"/>
          <a:chOff x="0" y="0"/>
          <a:chExt cx="0" cy="0"/>
        </a:xfrm>
      </p:grpSpPr>
      <p:grpSp>
        <p:nvGrpSpPr>
          <p:cNvPr id="97" name="Google Shape;97;p13"/>
          <p:cNvGrpSpPr/>
          <p:nvPr/>
        </p:nvGrpSpPr>
        <p:grpSpPr>
          <a:xfrm>
            <a:off x="0" y="-748875"/>
            <a:ext cx="12048600" cy="8609525"/>
            <a:chOff x="0" y="-748875"/>
            <a:chExt cx="12048600" cy="8609525"/>
          </a:xfrm>
        </p:grpSpPr>
        <p:pic>
          <p:nvPicPr>
            <p:cNvPr id="98" name="Google Shape;98;p13"/>
            <p:cNvPicPr preferRelativeResize="0"/>
            <p:nvPr/>
          </p:nvPicPr>
          <p:blipFill>
            <a:blip r:embed="rId2">
              <a:alphaModFix/>
            </a:blip>
            <a:stretch>
              <a:fillRect/>
            </a:stretch>
          </p:blipFill>
          <p:spPr>
            <a:xfrm rot="10800000">
              <a:off x="8741900" y="-748875"/>
              <a:ext cx="3306700" cy="3306700"/>
            </a:xfrm>
            <a:prstGeom prst="rect">
              <a:avLst/>
            </a:prstGeom>
            <a:noFill/>
            <a:ln>
              <a:noFill/>
            </a:ln>
          </p:spPr>
        </p:pic>
        <p:pic>
          <p:nvPicPr>
            <p:cNvPr id="99" name="Google Shape;99;p13"/>
            <p:cNvPicPr preferRelativeResize="0"/>
            <p:nvPr/>
          </p:nvPicPr>
          <p:blipFill>
            <a:blip r:embed="rId2">
              <a:alphaModFix/>
            </a:blip>
            <a:stretch>
              <a:fillRect/>
            </a:stretch>
          </p:blipFill>
          <p:spPr>
            <a:xfrm rot="10800000">
              <a:off x="0" y="4553950"/>
              <a:ext cx="3306700" cy="3306700"/>
            </a:xfrm>
            <a:prstGeom prst="rect">
              <a:avLst/>
            </a:prstGeom>
            <a:noFill/>
            <a:ln>
              <a:noFill/>
            </a:ln>
          </p:spPr>
        </p:pic>
      </p:grpSp>
      <p:pic>
        <p:nvPicPr>
          <p:cNvPr id="100" name="Google Shape;100;p13"/>
          <p:cNvPicPr preferRelativeResize="0"/>
          <p:nvPr/>
        </p:nvPicPr>
        <p:blipFill>
          <a:blip r:embed="rId3">
            <a:alphaModFix/>
          </a:blip>
          <a:stretch>
            <a:fillRect/>
          </a:stretch>
        </p:blipFill>
        <p:spPr>
          <a:xfrm rot="10800000">
            <a:off x="-2280525" y="290050"/>
            <a:ext cx="2894475" cy="2894475"/>
          </a:xfrm>
          <a:prstGeom prst="rect">
            <a:avLst/>
          </a:prstGeom>
          <a:noFill/>
          <a:ln>
            <a:noFill/>
          </a:ln>
        </p:spPr>
      </p:pic>
      <p:pic>
        <p:nvPicPr>
          <p:cNvPr id="101" name="Google Shape;101;p13"/>
          <p:cNvPicPr preferRelativeResize="0"/>
          <p:nvPr/>
        </p:nvPicPr>
        <p:blipFill>
          <a:blip r:embed="rId4">
            <a:alphaModFix/>
          </a:blip>
          <a:stretch>
            <a:fillRect/>
          </a:stretch>
        </p:blipFill>
        <p:spPr>
          <a:xfrm rot="10800000">
            <a:off x="7885550" y="3887050"/>
            <a:ext cx="3549850" cy="3549850"/>
          </a:xfrm>
          <a:prstGeom prst="rect">
            <a:avLst/>
          </a:prstGeom>
          <a:noFill/>
          <a:ln>
            <a:noFill/>
          </a:ln>
        </p:spPr>
      </p:pic>
      <p:grpSp>
        <p:nvGrpSpPr>
          <p:cNvPr id="102" name="Google Shape;102;p13"/>
          <p:cNvGrpSpPr/>
          <p:nvPr/>
        </p:nvGrpSpPr>
        <p:grpSpPr>
          <a:xfrm>
            <a:off x="-1703800" y="490575"/>
            <a:ext cx="13126175" cy="6241050"/>
            <a:chOff x="-1703800" y="490575"/>
            <a:chExt cx="13126175" cy="6241050"/>
          </a:xfrm>
        </p:grpSpPr>
        <p:pic>
          <p:nvPicPr>
            <p:cNvPr id="103" name="Google Shape;103;p13"/>
            <p:cNvPicPr preferRelativeResize="0"/>
            <p:nvPr/>
          </p:nvPicPr>
          <p:blipFill>
            <a:blip r:embed="rId5">
              <a:alphaModFix/>
            </a:blip>
            <a:stretch>
              <a:fillRect/>
            </a:stretch>
          </p:blipFill>
          <p:spPr>
            <a:xfrm>
              <a:off x="8530050" y="490575"/>
              <a:ext cx="2892325" cy="2892325"/>
            </a:xfrm>
            <a:prstGeom prst="rect">
              <a:avLst/>
            </a:prstGeom>
            <a:noFill/>
            <a:ln>
              <a:noFill/>
            </a:ln>
          </p:spPr>
        </p:pic>
        <p:pic>
          <p:nvPicPr>
            <p:cNvPr id="104" name="Google Shape;104;p13"/>
            <p:cNvPicPr preferRelativeResize="0"/>
            <p:nvPr/>
          </p:nvPicPr>
          <p:blipFill>
            <a:blip r:embed="rId6">
              <a:alphaModFix/>
            </a:blip>
            <a:stretch>
              <a:fillRect/>
            </a:stretch>
          </p:blipFill>
          <p:spPr>
            <a:xfrm>
              <a:off x="-1703800" y="4044925"/>
              <a:ext cx="2686700" cy="2686700"/>
            </a:xfrm>
            <a:prstGeom prst="rect">
              <a:avLst/>
            </a:prstGeom>
            <a:noFill/>
            <a:ln>
              <a:noFill/>
            </a:ln>
          </p:spPr>
        </p:pic>
      </p:grpSp>
      <p:sp>
        <p:nvSpPr>
          <p:cNvPr id="105" name="Google Shape;105;p13"/>
          <p:cNvSpPr txBox="1"/>
          <p:nvPr>
            <p:ph type="title"/>
          </p:nvPr>
        </p:nvSpPr>
        <p:spPr>
          <a:xfrm>
            <a:off x="720000" y="445025"/>
            <a:ext cx="7704000" cy="5727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p:txBody>
      </p:sp>
      <p:sp>
        <p:nvSpPr>
          <p:cNvPr id="106" name="Google Shape;106;p13"/>
          <p:cNvSpPr txBox="1"/>
          <p:nvPr>
            <p:ph hasCustomPrompt="1" idx="2" type="title"/>
          </p:nvPr>
        </p:nvSpPr>
        <p:spPr>
          <a:xfrm>
            <a:off x="1543325" y="1579408"/>
            <a:ext cx="734700" cy="447600"/>
          </a:xfrm>
          <a:prstGeom prst="rect">
            <a:avLst/>
          </a:prstGeom>
          <a:noFill/>
        </p:spPr>
        <p:txBody>
          <a:bodyPr anchorCtr="0" anchor="b" bIns="91425" lIns="91425" spcFirstLastPara="1" rIns="91425" wrap="square" tIns="91425">
            <a:noAutofit/>
          </a:bodyPr>
          <a:lstStyle>
            <a:lvl1pPr lvl="0" rtl="0" algn="ctr">
              <a:spcBef>
                <a:spcPts val="0"/>
              </a:spcBef>
              <a:spcAft>
                <a:spcPts val="0"/>
              </a:spcAft>
              <a:buSzPts val="3000"/>
              <a:buNone/>
              <a:defRPr sz="3000"/>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107" name="Google Shape;107;p13"/>
          <p:cNvSpPr txBox="1"/>
          <p:nvPr>
            <p:ph hasCustomPrompt="1" idx="3" type="title"/>
          </p:nvPr>
        </p:nvSpPr>
        <p:spPr>
          <a:xfrm>
            <a:off x="1467400" y="3155769"/>
            <a:ext cx="734700" cy="447600"/>
          </a:xfrm>
          <a:prstGeom prst="rect">
            <a:avLst/>
          </a:prstGeom>
          <a:noFill/>
        </p:spPr>
        <p:txBody>
          <a:bodyPr anchorCtr="0" anchor="b" bIns="91425" lIns="91425" spcFirstLastPara="1" rIns="91425" wrap="square" tIns="91425">
            <a:noAutofit/>
          </a:bodyPr>
          <a:lstStyle>
            <a:lvl1pPr lvl="0" rtl="0" algn="ctr">
              <a:spcBef>
                <a:spcPts val="0"/>
              </a:spcBef>
              <a:spcAft>
                <a:spcPts val="0"/>
              </a:spcAft>
              <a:buSzPts val="3000"/>
              <a:buNone/>
              <a:defRPr sz="3000"/>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108" name="Google Shape;108;p13"/>
          <p:cNvSpPr txBox="1"/>
          <p:nvPr>
            <p:ph hasCustomPrompt="1" idx="4" type="title"/>
          </p:nvPr>
        </p:nvSpPr>
        <p:spPr>
          <a:xfrm>
            <a:off x="4204650" y="1579408"/>
            <a:ext cx="734700" cy="447600"/>
          </a:xfrm>
          <a:prstGeom prst="rect">
            <a:avLst/>
          </a:prstGeom>
          <a:noFill/>
        </p:spPr>
        <p:txBody>
          <a:bodyPr anchorCtr="0" anchor="b" bIns="91425" lIns="91425" spcFirstLastPara="1" rIns="91425" wrap="square" tIns="91425">
            <a:noAutofit/>
          </a:bodyPr>
          <a:lstStyle>
            <a:lvl1pPr lvl="0" rtl="0" algn="ctr">
              <a:spcBef>
                <a:spcPts val="0"/>
              </a:spcBef>
              <a:spcAft>
                <a:spcPts val="0"/>
              </a:spcAft>
              <a:buSzPts val="3000"/>
              <a:buNone/>
              <a:defRPr sz="3000"/>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109" name="Google Shape;109;p13"/>
          <p:cNvSpPr txBox="1"/>
          <p:nvPr>
            <p:ph hasCustomPrompt="1" idx="5" type="title"/>
          </p:nvPr>
        </p:nvSpPr>
        <p:spPr>
          <a:xfrm>
            <a:off x="4204625" y="3155769"/>
            <a:ext cx="734700" cy="447600"/>
          </a:xfrm>
          <a:prstGeom prst="rect">
            <a:avLst/>
          </a:prstGeom>
          <a:noFill/>
        </p:spPr>
        <p:txBody>
          <a:bodyPr anchorCtr="0" anchor="b" bIns="91425" lIns="91425" spcFirstLastPara="1" rIns="91425" wrap="square" tIns="91425">
            <a:noAutofit/>
          </a:bodyPr>
          <a:lstStyle>
            <a:lvl1pPr lvl="0" rtl="0" algn="ctr">
              <a:spcBef>
                <a:spcPts val="0"/>
              </a:spcBef>
              <a:spcAft>
                <a:spcPts val="0"/>
              </a:spcAft>
              <a:buSzPts val="3000"/>
              <a:buNone/>
              <a:defRPr sz="3000"/>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110" name="Google Shape;110;p13"/>
          <p:cNvSpPr txBox="1"/>
          <p:nvPr>
            <p:ph hasCustomPrompt="1" idx="6" type="title"/>
          </p:nvPr>
        </p:nvSpPr>
        <p:spPr>
          <a:xfrm>
            <a:off x="6865975" y="1579408"/>
            <a:ext cx="734700" cy="447600"/>
          </a:xfrm>
          <a:prstGeom prst="rect">
            <a:avLst/>
          </a:prstGeom>
          <a:noFill/>
        </p:spPr>
        <p:txBody>
          <a:bodyPr anchorCtr="0" anchor="b" bIns="91425" lIns="91425" spcFirstLastPara="1" rIns="91425" wrap="square" tIns="91425">
            <a:noAutofit/>
          </a:bodyPr>
          <a:lstStyle>
            <a:lvl1pPr lvl="0" rtl="0" algn="ctr">
              <a:spcBef>
                <a:spcPts val="0"/>
              </a:spcBef>
              <a:spcAft>
                <a:spcPts val="0"/>
              </a:spcAft>
              <a:buSzPts val="3000"/>
              <a:buNone/>
              <a:defRPr sz="3000"/>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111" name="Google Shape;111;p13"/>
          <p:cNvSpPr txBox="1"/>
          <p:nvPr>
            <p:ph hasCustomPrompt="1" idx="7" type="title"/>
          </p:nvPr>
        </p:nvSpPr>
        <p:spPr>
          <a:xfrm>
            <a:off x="6865950" y="3155769"/>
            <a:ext cx="734700" cy="447600"/>
          </a:xfrm>
          <a:prstGeom prst="rect">
            <a:avLst/>
          </a:prstGeom>
          <a:noFill/>
        </p:spPr>
        <p:txBody>
          <a:bodyPr anchorCtr="0" anchor="b" bIns="91425" lIns="91425" spcFirstLastPara="1" rIns="91425" wrap="square" tIns="91425">
            <a:noAutofit/>
          </a:bodyPr>
          <a:lstStyle>
            <a:lvl1pPr lvl="0" rtl="0" algn="ctr">
              <a:spcBef>
                <a:spcPts val="0"/>
              </a:spcBef>
              <a:spcAft>
                <a:spcPts val="0"/>
              </a:spcAft>
              <a:buSzPts val="3000"/>
              <a:buNone/>
              <a:defRPr sz="3000"/>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112" name="Google Shape;112;p13"/>
          <p:cNvSpPr txBox="1"/>
          <p:nvPr>
            <p:ph idx="1" type="subTitle"/>
          </p:nvPr>
        </p:nvSpPr>
        <p:spPr>
          <a:xfrm>
            <a:off x="757925" y="1890163"/>
            <a:ext cx="2305500" cy="735000"/>
          </a:xfrm>
          <a:prstGeom prst="rect">
            <a:avLst/>
          </a:prstGeom>
        </p:spPr>
        <p:txBody>
          <a:bodyPr anchorCtr="0" anchor="b" bIns="91425" lIns="91425" spcFirstLastPara="1" rIns="91425" wrap="square" tIns="91425">
            <a:noAutofit/>
          </a:bodyPr>
          <a:lstStyle>
            <a:lvl1pPr lvl="0" rtl="0" algn="ctr">
              <a:lnSpc>
                <a:spcPct val="100000"/>
              </a:lnSpc>
              <a:spcBef>
                <a:spcPts val="0"/>
              </a:spcBef>
              <a:spcAft>
                <a:spcPts val="0"/>
              </a:spcAft>
              <a:buSzPts val="2400"/>
              <a:buFont typeface="Raleway"/>
              <a:buNone/>
              <a:defRPr sz="1800">
                <a:solidFill>
                  <a:schemeClr val="dk1"/>
                </a:solidFill>
                <a:latin typeface="Righteous"/>
                <a:ea typeface="Righteous"/>
                <a:cs typeface="Righteous"/>
                <a:sym typeface="Righteous"/>
              </a:defRPr>
            </a:lvl1pPr>
            <a:lvl2pPr lvl="1" rtl="0">
              <a:lnSpc>
                <a:spcPct val="100000"/>
              </a:lnSpc>
              <a:spcBef>
                <a:spcPts val="0"/>
              </a:spcBef>
              <a:spcAft>
                <a:spcPts val="0"/>
              </a:spcAft>
              <a:buSzPts val="2400"/>
              <a:buFont typeface="Raleway"/>
              <a:buNone/>
              <a:defRPr b="1" sz="2400">
                <a:latin typeface="Raleway"/>
                <a:ea typeface="Raleway"/>
                <a:cs typeface="Raleway"/>
                <a:sym typeface="Raleway"/>
              </a:defRPr>
            </a:lvl2pPr>
            <a:lvl3pPr lvl="2" rtl="0">
              <a:lnSpc>
                <a:spcPct val="100000"/>
              </a:lnSpc>
              <a:spcBef>
                <a:spcPts val="0"/>
              </a:spcBef>
              <a:spcAft>
                <a:spcPts val="0"/>
              </a:spcAft>
              <a:buSzPts val="2400"/>
              <a:buFont typeface="Raleway"/>
              <a:buNone/>
              <a:defRPr b="1" sz="2400">
                <a:latin typeface="Raleway"/>
                <a:ea typeface="Raleway"/>
                <a:cs typeface="Raleway"/>
                <a:sym typeface="Raleway"/>
              </a:defRPr>
            </a:lvl3pPr>
            <a:lvl4pPr lvl="3" rtl="0">
              <a:lnSpc>
                <a:spcPct val="100000"/>
              </a:lnSpc>
              <a:spcBef>
                <a:spcPts val="0"/>
              </a:spcBef>
              <a:spcAft>
                <a:spcPts val="0"/>
              </a:spcAft>
              <a:buSzPts val="2400"/>
              <a:buFont typeface="Raleway"/>
              <a:buNone/>
              <a:defRPr b="1" sz="2400">
                <a:latin typeface="Raleway"/>
                <a:ea typeface="Raleway"/>
                <a:cs typeface="Raleway"/>
                <a:sym typeface="Raleway"/>
              </a:defRPr>
            </a:lvl4pPr>
            <a:lvl5pPr lvl="4" rtl="0">
              <a:lnSpc>
                <a:spcPct val="100000"/>
              </a:lnSpc>
              <a:spcBef>
                <a:spcPts val="0"/>
              </a:spcBef>
              <a:spcAft>
                <a:spcPts val="0"/>
              </a:spcAft>
              <a:buSzPts val="2400"/>
              <a:buFont typeface="Raleway"/>
              <a:buNone/>
              <a:defRPr b="1" sz="2400">
                <a:latin typeface="Raleway"/>
                <a:ea typeface="Raleway"/>
                <a:cs typeface="Raleway"/>
                <a:sym typeface="Raleway"/>
              </a:defRPr>
            </a:lvl5pPr>
            <a:lvl6pPr lvl="5" rtl="0">
              <a:lnSpc>
                <a:spcPct val="100000"/>
              </a:lnSpc>
              <a:spcBef>
                <a:spcPts val="0"/>
              </a:spcBef>
              <a:spcAft>
                <a:spcPts val="0"/>
              </a:spcAft>
              <a:buSzPts val="2400"/>
              <a:buFont typeface="Raleway"/>
              <a:buNone/>
              <a:defRPr b="1" sz="2400">
                <a:latin typeface="Raleway"/>
                <a:ea typeface="Raleway"/>
                <a:cs typeface="Raleway"/>
                <a:sym typeface="Raleway"/>
              </a:defRPr>
            </a:lvl6pPr>
            <a:lvl7pPr lvl="6" rtl="0">
              <a:lnSpc>
                <a:spcPct val="100000"/>
              </a:lnSpc>
              <a:spcBef>
                <a:spcPts val="0"/>
              </a:spcBef>
              <a:spcAft>
                <a:spcPts val="0"/>
              </a:spcAft>
              <a:buSzPts val="2400"/>
              <a:buFont typeface="Raleway"/>
              <a:buNone/>
              <a:defRPr b="1" sz="2400">
                <a:latin typeface="Raleway"/>
                <a:ea typeface="Raleway"/>
                <a:cs typeface="Raleway"/>
                <a:sym typeface="Raleway"/>
              </a:defRPr>
            </a:lvl7pPr>
            <a:lvl8pPr lvl="7" rtl="0">
              <a:lnSpc>
                <a:spcPct val="100000"/>
              </a:lnSpc>
              <a:spcBef>
                <a:spcPts val="0"/>
              </a:spcBef>
              <a:spcAft>
                <a:spcPts val="0"/>
              </a:spcAft>
              <a:buSzPts val="2400"/>
              <a:buFont typeface="Raleway"/>
              <a:buNone/>
              <a:defRPr b="1" sz="2400">
                <a:latin typeface="Raleway"/>
                <a:ea typeface="Raleway"/>
                <a:cs typeface="Raleway"/>
                <a:sym typeface="Raleway"/>
              </a:defRPr>
            </a:lvl8pPr>
            <a:lvl9pPr lvl="8" rtl="0">
              <a:lnSpc>
                <a:spcPct val="100000"/>
              </a:lnSpc>
              <a:spcBef>
                <a:spcPts val="0"/>
              </a:spcBef>
              <a:spcAft>
                <a:spcPts val="0"/>
              </a:spcAft>
              <a:buSzPts val="2400"/>
              <a:buFont typeface="Raleway"/>
              <a:buNone/>
              <a:defRPr b="1" sz="2400">
                <a:latin typeface="Raleway"/>
                <a:ea typeface="Raleway"/>
                <a:cs typeface="Raleway"/>
                <a:sym typeface="Raleway"/>
              </a:defRPr>
            </a:lvl9pPr>
          </a:lstStyle>
          <a:p/>
        </p:txBody>
      </p:sp>
      <p:sp>
        <p:nvSpPr>
          <p:cNvPr id="113" name="Google Shape;113;p13"/>
          <p:cNvSpPr txBox="1"/>
          <p:nvPr>
            <p:ph idx="8" type="subTitle"/>
          </p:nvPr>
        </p:nvSpPr>
        <p:spPr>
          <a:xfrm>
            <a:off x="3419250" y="1890163"/>
            <a:ext cx="2305500" cy="735000"/>
          </a:xfrm>
          <a:prstGeom prst="rect">
            <a:avLst/>
          </a:prstGeom>
        </p:spPr>
        <p:txBody>
          <a:bodyPr anchorCtr="0" anchor="b" bIns="91425" lIns="91425" spcFirstLastPara="1" rIns="91425" wrap="square" tIns="91425">
            <a:noAutofit/>
          </a:bodyPr>
          <a:lstStyle>
            <a:lvl1pPr lvl="0" rtl="0" algn="ctr">
              <a:lnSpc>
                <a:spcPct val="100000"/>
              </a:lnSpc>
              <a:spcBef>
                <a:spcPts val="0"/>
              </a:spcBef>
              <a:spcAft>
                <a:spcPts val="0"/>
              </a:spcAft>
              <a:buSzPts val="2400"/>
              <a:buFont typeface="Raleway"/>
              <a:buNone/>
              <a:defRPr sz="1800">
                <a:solidFill>
                  <a:schemeClr val="dk1"/>
                </a:solidFill>
                <a:latin typeface="Righteous"/>
                <a:ea typeface="Righteous"/>
                <a:cs typeface="Righteous"/>
                <a:sym typeface="Righteous"/>
              </a:defRPr>
            </a:lvl1pPr>
            <a:lvl2pPr lvl="1" rtl="0">
              <a:lnSpc>
                <a:spcPct val="100000"/>
              </a:lnSpc>
              <a:spcBef>
                <a:spcPts val="0"/>
              </a:spcBef>
              <a:spcAft>
                <a:spcPts val="0"/>
              </a:spcAft>
              <a:buSzPts val="2400"/>
              <a:buFont typeface="Raleway"/>
              <a:buNone/>
              <a:defRPr b="1" sz="2400">
                <a:latin typeface="Raleway"/>
                <a:ea typeface="Raleway"/>
                <a:cs typeface="Raleway"/>
                <a:sym typeface="Raleway"/>
              </a:defRPr>
            </a:lvl2pPr>
            <a:lvl3pPr lvl="2" rtl="0">
              <a:lnSpc>
                <a:spcPct val="100000"/>
              </a:lnSpc>
              <a:spcBef>
                <a:spcPts val="0"/>
              </a:spcBef>
              <a:spcAft>
                <a:spcPts val="0"/>
              </a:spcAft>
              <a:buSzPts val="2400"/>
              <a:buFont typeface="Raleway"/>
              <a:buNone/>
              <a:defRPr b="1" sz="2400">
                <a:latin typeface="Raleway"/>
                <a:ea typeface="Raleway"/>
                <a:cs typeface="Raleway"/>
                <a:sym typeface="Raleway"/>
              </a:defRPr>
            </a:lvl3pPr>
            <a:lvl4pPr lvl="3" rtl="0">
              <a:lnSpc>
                <a:spcPct val="100000"/>
              </a:lnSpc>
              <a:spcBef>
                <a:spcPts val="0"/>
              </a:spcBef>
              <a:spcAft>
                <a:spcPts val="0"/>
              </a:spcAft>
              <a:buSzPts val="2400"/>
              <a:buFont typeface="Raleway"/>
              <a:buNone/>
              <a:defRPr b="1" sz="2400">
                <a:latin typeface="Raleway"/>
                <a:ea typeface="Raleway"/>
                <a:cs typeface="Raleway"/>
                <a:sym typeface="Raleway"/>
              </a:defRPr>
            </a:lvl4pPr>
            <a:lvl5pPr lvl="4" rtl="0">
              <a:lnSpc>
                <a:spcPct val="100000"/>
              </a:lnSpc>
              <a:spcBef>
                <a:spcPts val="0"/>
              </a:spcBef>
              <a:spcAft>
                <a:spcPts val="0"/>
              </a:spcAft>
              <a:buSzPts val="2400"/>
              <a:buFont typeface="Raleway"/>
              <a:buNone/>
              <a:defRPr b="1" sz="2400">
                <a:latin typeface="Raleway"/>
                <a:ea typeface="Raleway"/>
                <a:cs typeface="Raleway"/>
                <a:sym typeface="Raleway"/>
              </a:defRPr>
            </a:lvl5pPr>
            <a:lvl6pPr lvl="5" rtl="0">
              <a:lnSpc>
                <a:spcPct val="100000"/>
              </a:lnSpc>
              <a:spcBef>
                <a:spcPts val="0"/>
              </a:spcBef>
              <a:spcAft>
                <a:spcPts val="0"/>
              </a:spcAft>
              <a:buSzPts val="2400"/>
              <a:buFont typeface="Raleway"/>
              <a:buNone/>
              <a:defRPr b="1" sz="2400">
                <a:latin typeface="Raleway"/>
                <a:ea typeface="Raleway"/>
                <a:cs typeface="Raleway"/>
                <a:sym typeface="Raleway"/>
              </a:defRPr>
            </a:lvl6pPr>
            <a:lvl7pPr lvl="6" rtl="0">
              <a:lnSpc>
                <a:spcPct val="100000"/>
              </a:lnSpc>
              <a:spcBef>
                <a:spcPts val="0"/>
              </a:spcBef>
              <a:spcAft>
                <a:spcPts val="0"/>
              </a:spcAft>
              <a:buSzPts val="2400"/>
              <a:buFont typeface="Raleway"/>
              <a:buNone/>
              <a:defRPr b="1" sz="2400">
                <a:latin typeface="Raleway"/>
                <a:ea typeface="Raleway"/>
                <a:cs typeface="Raleway"/>
                <a:sym typeface="Raleway"/>
              </a:defRPr>
            </a:lvl7pPr>
            <a:lvl8pPr lvl="7" rtl="0">
              <a:lnSpc>
                <a:spcPct val="100000"/>
              </a:lnSpc>
              <a:spcBef>
                <a:spcPts val="0"/>
              </a:spcBef>
              <a:spcAft>
                <a:spcPts val="0"/>
              </a:spcAft>
              <a:buSzPts val="2400"/>
              <a:buFont typeface="Raleway"/>
              <a:buNone/>
              <a:defRPr b="1" sz="2400">
                <a:latin typeface="Raleway"/>
                <a:ea typeface="Raleway"/>
                <a:cs typeface="Raleway"/>
                <a:sym typeface="Raleway"/>
              </a:defRPr>
            </a:lvl8pPr>
            <a:lvl9pPr lvl="8" rtl="0">
              <a:lnSpc>
                <a:spcPct val="100000"/>
              </a:lnSpc>
              <a:spcBef>
                <a:spcPts val="0"/>
              </a:spcBef>
              <a:spcAft>
                <a:spcPts val="0"/>
              </a:spcAft>
              <a:buSzPts val="2400"/>
              <a:buFont typeface="Raleway"/>
              <a:buNone/>
              <a:defRPr b="1" sz="2400">
                <a:latin typeface="Raleway"/>
                <a:ea typeface="Raleway"/>
                <a:cs typeface="Raleway"/>
                <a:sym typeface="Raleway"/>
              </a:defRPr>
            </a:lvl9pPr>
          </a:lstStyle>
          <a:p/>
        </p:txBody>
      </p:sp>
      <p:sp>
        <p:nvSpPr>
          <p:cNvPr id="114" name="Google Shape;114;p13"/>
          <p:cNvSpPr txBox="1"/>
          <p:nvPr>
            <p:ph idx="9" type="subTitle"/>
          </p:nvPr>
        </p:nvSpPr>
        <p:spPr>
          <a:xfrm>
            <a:off x="6080575" y="1890163"/>
            <a:ext cx="2305500" cy="735000"/>
          </a:xfrm>
          <a:prstGeom prst="rect">
            <a:avLst/>
          </a:prstGeom>
        </p:spPr>
        <p:txBody>
          <a:bodyPr anchorCtr="0" anchor="b" bIns="91425" lIns="91425" spcFirstLastPara="1" rIns="91425" wrap="square" tIns="91425">
            <a:noAutofit/>
          </a:bodyPr>
          <a:lstStyle>
            <a:lvl1pPr lvl="0" rtl="0" algn="ctr">
              <a:lnSpc>
                <a:spcPct val="100000"/>
              </a:lnSpc>
              <a:spcBef>
                <a:spcPts val="0"/>
              </a:spcBef>
              <a:spcAft>
                <a:spcPts val="0"/>
              </a:spcAft>
              <a:buSzPts val="2400"/>
              <a:buFont typeface="Raleway"/>
              <a:buNone/>
              <a:defRPr sz="1800">
                <a:solidFill>
                  <a:schemeClr val="dk1"/>
                </a:solidFill>
                <a:latin typeface="Righteous"/>
                <a:ea typeface="Righteous"/>
                <a:cs typeface="Righteous"/>
                <a:sym typeface="Righteous"/>
              </a:defRPr>
            </a:lvl1pPr>
            <a:lvl2pPr lvl="1" rtl="0">
              <a:lnSpc>
                <a:spcPct val="100000"/>
              </a:lnSpc>
              <a:spcBef>
                <a:spcPts val="0"/>
              </a:spcBef>
              <a:spcAft>
                <a:spcPts val="0"/>
              </a:spcAft>
              <a:buSzPts val="2400"/>
              <a:buFont typeface="Raleway"/>
              <a:buNone/>
              <a:defRPr b="1" sz="2400">
                <a:latin typeface="Raleway"/>
                <a:ea typeface="Raleway"/>
                <a:cs typeface="Raleway"/>
                <a:sym typeface="Raleway"/>
              </a:defRPr>
            </a:lvl2pPr>
            <a:lvl3pPr lvl="2" rtl="0">
              <a:lnSpc>
                <a:spcPct val="100000"/>
              </a:lnSpc>
              <a:spcBef>
                <a:spcPts val="0"/>
              </a:spcBef>
              <a:spcAft>
                <a:spcPts val="0"/>
              </a:spcAft>
              <a:buSzPts val="2400"/>
              <a:buFont typeface="Raleway"/>
              <a:buNone/>
              <a:defRPr b="1" sz="2400">
                <a:latin typeface="Raleway"/>
                <a:ea typeface="Raleway"/>
                <a:cs typeface="Raleway"/>
                <a:sym typeface="Raleway"/>
              </a:defRPr>
            </a:lvl3pPr>
            <a:lvl4pPr lvl="3" rtl="0">
              <a:lnSpc>
                <a:spcPct val="100000"/>
              </a:lnSpc>
              <a:spcBef>
                <a:spcPts val="0"/>
              </a:spcBef>
              <a:spcAft>
                <a:spcPts val="0"/>
              </a:spcAft>
              <a:buSzPts val="2400"/>
              <a:buFont typeface="Raleway"/>
              <a:buNone/>
              <a:defRPr b="1" sz="2400">
                <a:latin typeface="Raleway"/>
                <a:ea typeface="Raleway"/>
                <a:cs typeface="Raleway"/>
                <a:sym typeface="Raleway"/>
              </a:defRPr>
            </a:lvl4pPr>
            <a:lvl5pPr lvl="4" rtl="0">
              <a:lnSpc>
                <a:spcPct val="100000"/>
              </a:lnSpc>
              <a:spcBef>
                <a:spcPts val="0"/>
              </a:spcBef>
              <a:spcAft>
                <a:spcPts val="0"/>
              </a:spcAft>
              <a:buSzPts val="2400"/>
              <a:buFont typeface="Raleway"/>
              <a:buNone/>
              <a:defRPr b="1" sz="2400">
                <a:latin typeface="Raleway"/>
                <a:ea typeface="Raleway"/>
                <a:cs typeface="Raleway"/>
                <a:sym typeface="Raleway"/>
              </a:defRPr>
            </a:lvl5pPr>
            <a:lvl6pPr lvl="5" rtl="0">
              <a:lnSpc>
                <a:spcPct val="100000"/>
              </a:lnSpc>
              <a:spcBef>
                <a:spcPts val="0"/>
              </a:spcBef>
              <a:spcAft>
                <a:spcPts val="0"/>
              </a:spcAft>
              <a:buSzPts val="2400"/>
              <a:buFont typeface="Raleway"/>
              <a:buNone/>
              <a:defRPr b="1" sz="2400">
                <a:latin typeface="Raleway"/>
                <a:ea typeface="Raleway"/>
                <a:cs typeface="Raleway"/>
                <a:sym typeface="Raleway"/>
              </a:defRPr>
            </a:lvl6pPr>
            <a:lvl7pPr lvl="6" rtl="0">
              <a:lnSpc>
                <a:spcPct val="100000"/>
              </a:lnSpc>
              <a:spcBef>
                <a:spcPts val="0"/>
              </a:spcBef>
              <a:spcAft>
                <a:spcPts val="0"/>
              </a:spcAft>
              <a:buSzPts val="2400"/>
              <a:buFont typeface="Raleway"/>
              <a:buNone/>
              <a:defRPr b="1" sz="2400">
                <a:latin typeface="Raleway"/>
                <a:ea typeface="Raleway"/>
                <a:cs typeface="Raleway"/>
                <a:sym typeface="Raleway"/>
              </a:defRPr>
            </a:lvl7pPr>
            <a:lvl8pPr lvl="7" rtl="0">
              <a:lnSpc>
                <a:spcPct val="100000"/>
              </a:lnSpc>
              <a:spcBef>
                <a:spcPts val="0"/>
              </a:spcBef>
              <a:spcAft>
                <a:spcPts val="0"/>
              </a:spcAft>
              <a:buSzPts val="2400"/>
              <a:buFont typeface="Raleway"/>
              <a:buNone/>
              <a:defRPr b="1" sz="2400">
                <a:latin typeface="Raleway"/>
                <a:ea typeface="Raleway"/>
                <a:cs typeface="Raleway"/>
                <a:sym typeface="Raleway"/>
              </a:defRPr>
            </a:lvl8pPr>
            <a:lvl9pPr lvl="8" rtl="0">
              <a:lnSpc>
                <a:spcPct val="100000"/>
              </a:lnSpc>
              <a:spcBef>
                <a:spcPts val="0"/>
              </a:spcBef>
              <a:spcAft>
                <a:spcPts val="0"/>
              </a:spcAft>
              <a:buSzPts val="2400"/>
              <a:buFont typeface="Raleway"/>
              <a:buNone/>
              <a:defRPr b="1" sz="2400">
                <a:latin typeface="Raleway"/>
                <a:ea typeface="Raleway"/>
                <a:cs typeface="Raleway"/>
                <a:sym typeface="Raleway"/>
              </a:defRPr>
            </a:lvl9pPr>
          </a:lstStyle>
          <a:p/>
        </p:txBody>
      </p:sp>
      <p:sp>
        <p:nvSpPr>
          <p:cNvPr id="115" name="Google Shape;115;p13"/>
          <p:cNvSpPr txBox="1"/>
          <p:nvPr>
            <p:ph idx="13" type="subTitle"/>
          </p:nvPr>
        </p:nvSpPr>
        <p:spPr>
          <a:xfrm>
            <a:off x="757925" y="3466491"/>
            <a:ext cx="2305500" cy="735000"/>
          </a:xfrm>
          <a:prstGeom prst="rect">
            <a:avLst/>
          </a:prstGeom>
        </p:spPr>
        <p:txBody>
          <a:bodyPr anchorCtr="0" anchor="b" bIns="91425" lIns="91425" spcFirstLastPara="1" rIns="91425" wrap="square" tIns="91425">
            <a:noAutofit/>
          </a:bodyPr>
          <a:lstStyle>
            <a:lvl1pPr lvl="0" rtl="0" algn="ctr">
              <a:lnSpc>
                <a:spcPct val="100000"/>
              </a:lnSpc>
              <a:spcBef>
                <a:spcPts val="0"/>
              </a:spcBef>
              <a:spcAft>
                <a:spcPts val="0"/>
              </a:spcAft>
              <a:buSzPts val="2400"/>
              <a:buFont typeface="Raleway"/>
              <a:buNone/>
              <a:defRPr sz="1800">
                <a:solidFill>
                  <a:schemeClr val="dk1"/>
                </a:solidFill>
                <a:latin typeface="Righteous"/>
                <a:ea typeface="Righteous"/>
                <a:cs typeface="Righteous"/>
                <a:sym typeface="Righteous"/>
              </a:defRPr>
            </a:lvl1pPr>
            <a:lvl2pPr lvl="1" rtl="0">
              <a:lnSpc>
                <a:spcPct val="100000"/>
              </a:lnSpc>
              <a:spcBef>
                <a:spcPts val="0"/>
              </a:spcBef>
              <a:spcAft>
                <a:spcPts val="0"/>
              </a:spcAft>
              <a:buSzPts val="2400"/>
              <a:buFont typeface="Raleway"/>
              <a:buNone/>
              <a:defRPr b="1" sz="2400">
                <a:latin typeface="Raleway"/>
                <a:ea typeface="Raleway"/>
                <a:cs typeface="Raleway"/>
                <a:sym typeface="Raleway"/>
              </a:defRPr>
            </a:lvl2pPr>
            <a:lvl3pPr lvl="2" rtl="0">
              <a:lnSpc>
                <a:spcPct val="100000"/>
              </a:lnSpc>
              <a:spcBef>
                <a:spcPts val="0"/>
              </a:spcBef>
              <a:spcAft>
                <a:spcPts val="0"/>
              </a:spcAft>
              <a:buSzPts val="2400"/>
              <a:buFont typeface="Raleway"/>
              <a:buNone/>
              <a:defRPr b="1" sz="2400">
                <a:latin typeface="Raleway"/>
                <a:ea typeface="Raleway"/>
                <a:cs typeface="Raleway"/>
                <a:sym typeface="Raleway"/>
              </a:defRPr>
            </a:lvl3pPr>
            <a:lvl4pPr lvl="3" rtl="0">
              <a:lnSpc>
                <a:spcPct val="100000"/>
              </a:lnSpc>
              <a:spcBef>
                <a:spcPts val="0"/>
              </a:spcBef>
              <a:spcAft>
                <a:spcPts val="0"/>
              </a:spcAft>
              <a:buSzPts val="2400"/>
              <a:buFont typeface="Raleway"/>
              <a:buNone/>
              <a:defRPr b="1" sz="2400">
                <a:latin typeface="Raleway"/>
                <a:ea typeface="Raleway"/>
                <a:cs typeface="Raleway"/>
                <a:sym typeface="Raleway"/>
              </a:defRPr>
            </a:lvl4pPr>
            <a:lvl5pPr lvl="4" rtl="0">
              <a:lnSpc>
                <a:spcPct val="100000"/>
              </a:lnSpc>
              <a:spcBef>
                <a:spcPts val="0"/>
              </a:spcBef>
              <a:spcAft>
                <a:spcPts val="0"/>
              </a:spcAft>
              <a:buSzPts val="2400"/>
              <a:buFont typeface="Raleway"/>
              <a:buNone/>
              <a:defRPr b="1" sz="2400">
                <a:latin typeface="Raleway"/>
                <a:ea typeface="Raleway"/>
                <a:cs typeface="Raleway"/>
                <a:sym typeface="Raleway"/>
              </a:defRPr>
            </a:lvl5pPr>
            <a:lvl6pPr lvl="5" rtl="0">
              <a:lnSpc>
                <a:spcPct val="100000"/>
              </a:lnSpc>
              <a:spcBef>
                <a:spcPts val="0"/>
              </a:spcBef>
              <a:spcAft>
                <a:spcPts val="0"/>
              </a:spcAft>
              <a:buSzPts val="2400"/>
              <a:buFont typeface="Raleway"/>
              <a:buNone/>
              <a:defRPr b="1" sz="2400">
                <a:latin typeface="Raleway"/>
                <a:ea typeface="Raleway"/>
                <a:cs typeface="Raleway"/>
                <a:sym typeface="Raleway"/>
              </a:defRPr>
            </a:lvl6pPr>
            <a:lvl7pPr lvl="6" rtl="0">
              <a:lnSpc>
                <a:spcPct val="100000"/>
              </a:lnSpc>
              <a:spcBef>
                <a:spcPts val="0"/>
              </a:spcBef>
              <a:spcAft>
                <a:spcPts val="0"/>
              </a:spcAft>
              <a:buSzPts val="2400"/>
              <a:buFont typeface="Raleway"/>
              <a:buNone/>
              <a:defRPr b="1" sz="2400">
                <a:latin typeface="Raleway"/>
                <a:ea typeface="Raleway"/>
                <a:cs typeface="Raleway"/>
                <a:sym typeface="Raleway"/>
              </a:defRPr>
            </a:lvl7pPr>
            <a:lvl8pPr lvl="7" rtl="0">
              <a:lnSpc>
                <a:spcPct val="100000"/>
              </a:lnSpc>
              <a:spcBef>
                <a:spcPts val="0"/>
              </a:spcBef>
              <a:spcAft>
                <a:spcPts val="0"/>
              </a:spcAft>
              <a:buSzPts val="2400"/>
              <a:buFont typeface="Raleway"/>
              <a:buNone/>
              <a:defRPr b="1" sz="2400">
                <a:latin typeface="Raleway"/>
                <a:ea typeface="Raleway"/>
                <a:cs typeface="Raleway"/>
                <a:sym typeface="Raleway"/>
              </a:defRPr>
            </a:lvl8pPr>
            <a:lvl9pPr lvl="8" rtl="0">
              <a:lnSpc>
                <a:spcPct val="100000"/>
              </a:lnSpc>
              <a:spcBef>
                <a:spcPts val="0"/>
              </a:spcBef>
              <a:spcAft>
                <a:spcPts val="0"/>
              </a:spcAft>
              <a:buSzPts val="2400"/>
              <a:buFont typeface="Raleway"/>
              <a:buNone/>
              <a:defRPr b="1" sz="2400">
                <a:latin typeface="Raleway"/>
                <a:ea typeface="Raleway"/>
                <a:cs typeface="Raleway"/>
                <a:sym typeface="Raleway"/>
              </a:defRPr>
            </a:lvl9pPr>
          </a:lstStyle>
          <a:p/>
        </p:txBody>
      </p:sp>
      <p:sp>
        <p:nvSpPr>
          <p:cNvPr id="116" name="Google Shape;116;p13"/>
          <p:cNvSpPr txBox="1"/>
          <p:nvPr>
            <p:ph idx="14" type="subTitle"/>
          </p:nvPr>
        </p:nvSpPr>
        <p:spPr>
          <a:xfrm>
            <a:off x="3419250" y="3466491"/>
            <a:ext cx="2305500" cy="735000"/>
          </a:xfrm>
          <a:prstGeom prst="rect">
            <a:avLst/>
          </a:prstGeom>
        </p:spPr>
        <p:txBody>
          <a:bodyPr anchorCtr="0" anchor="b" bIns="91425" lIns="91425" spcFirstLastPara="1" rIns="91425" wrap="square" tIns="91425">
            <a:noAutofit/>
          </a:bodyPr>
          <a:lstStyle>
            <a:lvl1pPr lvl="0" rtl="0" algn="ctr">
              <a:lnSpc>
                <a:spcPct val="100000"/>
              </a:lnSpc>
              <a:spcBef>
                <a:spcPts val="0"/>
              </a:spcBef>
              <a:spcAft>
                <a:spcPts val="0"/>
              </a:spcAft>
              <a:buSzPts val="2400"/>
              <a:buFont typeface="Raleway"/>
              <a:buNone/>
              <a:defRPr sz="1800">
                <a:solidFill>
                  <a:schemeClr val="dk1"/>
                </a:solidFill>
                <a:latin typeface="Righteous"/>
                <a:ea typeface="Righteous"/>
                <a:cs typeface="Righteous"/>
                <a:sym typeface="Righteous"/>
              </a:defRPr>
            </a:lvl1pPr>
            <a:lvl2pPr lvl="1" rtl="0">
              <a:lnSpc>
                <a:spcPct val="100000"/>
              </a:lnSpc>
              <a:spcBef>
                <a:spcPts val="0"/>
              </a:spcBef>
              <a:spcAft>
                <a:spcPts val="0"/>
              </a:spcAft>
              <a:buSzPts val="2400"/>
              <a:buFont typeface="Raleway"/>
              <a:buNone/>
              <a:defRPr b="1" sz="2400">
                <a:latin typeface="Raleway"/>
                <a:ea typeface="Raleway"/>
                <a:cs typeface="Raleway"/>
                <a:sym typeface="Raleway"/>
              </a:defRPr>
            </a:lvl2pPr>
            <a:lvl3pPr lvl="2" rtl="0">
              <a:lnSpc>
                <a:spcPct val="100000"/>
              </a:lnSpc>
              <a:spcBef>
                <a:spcPts val="0"/>
              </a:spcBef>
              <a:spcAft>
                <a:spcPts val="0"/>
              </a:spcAft>
              <a:buSzPts val="2400"/>
              <a:buFont typeface="Raleway"/>
              <a:buNone/>
              <a:defRPr b="1" sz="2400">
                <a:latin typeface="Raleway"/>
                <a:ea typeface="Raleway"/>
                <a:cs typeface="Raleway"/>
                <a:sym typeface="Raleway"/>
              </a:defRPr>
            </a:lvl3pPr>
            <a:lvl4pPr lvl="3" rtl="0">
              <a:lnSpc>
                <a:spcPct val="100000"/>
              </a:lnSpc>
              <a:spcBef>
                <a:spcPts val="0"/>
              </a:spcBef>
              <a:spcAft>
                <a:spcPts val="0"/>
              </a:spcAft>
              <a:buSzPts val="2400"/>
              <a:buFont typeface="Raleway"/>
              <a:buNone/>
              <a:defRPr b="1" sz="2400">
                <a:latin typeface="Raleway"/>
                <a:ea typeface="Raleway"/>
                <a:cs typeface="Raleway"/>
                <a:sym typeface="Raleway"/>
              </a:defRPr>
            </a:lvl4pPr>
            <a:lvl5pPr lvl="4" rtl="0">
              <a:lnSpc>
                <a:spcPct val="100000"/>
              </a:lnSpc>
              <a:spcBef>
                <a:spcPts val="0"/>
              </a:spcBef>
              <a:spcAft>
                <a:spcPts val="0"/>
              </a:spcAft>
              <a:buSzPts val="2400"/>
              <a:buFont typeface="Raleway"/>
              <a:buNone/>
              <a:defRPr b="1" sz="2400">
                <a:latin typeface="Raleway"/>
                <a:ea typeface="Raleway"/>
                <a:cs typeface="Raleway"/>
                <a:sym typeface="Raleway"/>
              </a:defRPr>
            </a:lvl5pPr>
            <a:lvl6pPr lvl="5" rtl="0">
              <a:lnSpc>
                <a:spcPct val="100000"/>
              </a:lnSpc>
              <a:spcBef>
                <a:spcPts val="0"/>
              </a:spcBef>
              <a:spcAft>
                <a:spcPts val="0"/>
              </a:spcAft>
              <a:buSzPts val="2400"/>
              <a:buFont typeface="Raleway"/>
              <a:buNone/>
              <a:defRPr b="1" sz="2400">
                <a:latin typeface="Raleway"/>
                <a:ea typeface="Raleway"/>
                <a:cs typeface="Raleway"/>
                <a:sym typeface="Raleway"/>
              </a:defRPr>
            </a:lvl6pPr>
            <a:lvl7pPr lvl="6" rtl="0">
              <a:lnSpc>
                <a:spcPct val="100000"/>
              </a:lnSpc>
              <a:spcBef>
                <a:spcPts val="0"/>
              </a:spcBef>
              <a:spcAft>
                <a:spcPts val="0"/>
              </a:spcAft>
              <a:buSzPts val="2400"/>
              <a:buFont typeface="Raleway"/>
              <a:buNone/>
              <a:defRPr b="1" sz="2400">
                <a:latin typeface="Raleway"/>
                <a:ea typeface="Raleway"/>
                <a:cs typeface="Raleway"/>
                <a:sym typeface="Raleway"/>
              </a:defRPr>
            </a:lvl7pPr>
            <a:lvl8pPr lvl="7" rtl="0">
              <a:lnSpc>
                <a:spcPct val="100000"/>
              </a:lnSpc>
              <a:spcBef>
                <a:spcPts val="0"/>
              </a:spcBef>
              <a:spcAft>
                <a:spcPts val="0"/>
              </a:spcAft>
              <a:buSzPts val="2400"/>
              <a:buFont typeface="Raleway"/>
              <a:buNone/>
              <a:defRPr b="1" sz="2400">
                <a:latin typeface="Raleway"/>
                <a:ea typeface="Raleway"/>
                <a:cs typeface="Raleway"/>
                <a:sym typeface="Raleway"/>
              </a:defRPr>
            </a:lvl8pPr>
            <a:lvl9pPr lvl="8" rtl="0">
              <a:lnSpc>
                <a:spcPct val="100000"/>
              </a:lnSpc>
              <a:spcBef>
                <a:spcPts val="0"/>
              </a:spcBef>
              <a:spcAft>
                <a:spcPts val="0"/>
              </a:spcAft>
              <a:buSzPts val="2400"/>
              <a:buFont typeface="Raleway"/>
              <a:buNone/>
              <a:defRPr b="1" sz="2400">
                <a:latin typeface="Raleway"/>
                <a:ea typeface="Raleway"/>
                <a:cs typeface="Raleway"/>
                <a:sym typeface="Raleway"/>
              </a:defRPr>
            </a:lvl9pPr>
          </a:lstStyle>
          <a:p/>
        </p:txBody>
      </p:sp>
      <p:sp>
        <p:nvSpPr>
          <p:cNvPr id="117" name="Google Shape;117;p13"/>
          <p:cNvSpPr txBox="1"/>
          <p:nvPr>
            <p:ph idx="15" type="subTitle"/>
          </p:nvPr>
        </p:nvSpPr>
        <p:spPr>
          <a:xfrm>
            <a:off x="6080575" y="3466491"/>
            <a:ext cx="2305500" cy="735000"/>
          </a:xfrm>
          <a:prstGeom prst="rect">
            <a:avLst/>
          </a:prstGeom>
        </p:spPr>
        <p:txBody>
          <a:bodyPr anchorCtr="0" anchor="b" bIns="91425" lIns="91425" spcFirstLastPara="1" rIns="91425" wrap="square" tIns="91425">
            <a:noAutofit/>
          </a:bodyPr>
          <a:lstStyle>
            <a:lvl1pPr lvl="0" rtl="0" algn="ctr">
              <a:lnSpc>
                <a:spcPct val="100000"/>
              </a:lnSpc>
              <a:spcBef>
                <a:spcPts val="0"/>
              </a:spcBef>
              <a:spcAft>
                <a:spcPts val="0"/>
              </a:spcAft>
              <a:buSzPts val="2400"/>
              <a:buFont typeface="Raleway"/>
              <a:buNone/>
              <a:defRPr sz="1800">
                <a:solidFill>
                  <a:schemeClr val="dk1"/>
                </a:solidFill>
                <a:latin typeface="Righteous"/>
                <a:ea typeface="Righteous"/>
                <a:cs typeface="Righteous"/>
                <a:sym typeface="Righteous"/>
              </a:defRPr>
            </a:lvl1pPr>
            <a:lvl2pPr lvl="1" rtl="0">
              <a:lnSpc>
                <a:spcPct val="100000"/>
              </a:lnSpc>
              <a:spcBef>
                <a:spcPts val="0"/>
              </a:spcBef>
              <a:spcAft>
                <a:spcPts val="0"/>
              </a:spcAft>
              <a:buSzPts val="2400"/>
              <a:buFont typeface="Raleway"/>
              <a:buNone/>
              <a:defRPr b="1" sz="2400">
                <a:latin typeface="Raleway"/>
                <a:ea typeface="Raleway"/>
                <a:cs typeface="Raleway"/>
                <a:sym typeface="Raleway"/>
              </a:defRPr>
            </a:lvl2pPr>
            <a:lvl3pPr lvl="2" rtl="0">
              <a:lnSpc>
                <a:spcPct val="100000"/>
              </a:lnSpc>
              <a:spcBef>
                <a:spcPts val="0"/>
              </a:spcBef>
              <a:spcAft>
                <a:spcPts val="0"/>
              </a:spcAft>
              <a:buSzPts val="2400"/>
              <a:buFont typeface="Raleway"/>
              <a:buNone/>
              <a:defRPr b="1" sz="2400">
                <a:latin typeface="Raleway"/>
                <a:ea typeface="Raleway"/>
                <a:cs typeface="Raleway"/>
                <a:sym typeface="Raleway"/>
              </a:defRPr>
            </a:lvl3pPr>
            <a:lvl4pPr lvl="3" rtl="0">
              <a:lnSpc>
                <a:spcPct val="100000"/>
              </a:lnSpc>
              <a:spcBef>
                <a:spcPts val="0"/>
              </a:spcBef>
              <a:spcAft>
                <a:spcPts val="0"/>
              </a:spcAft>
              <a:buSzPts val="2400"/>
              <a:buFont typeface="Raleway"/>
              <a:buNone/>
              <a:defRPr b="1" sz="2400">
                <a:latin typeface="Raleway"/>
                <a:ea typeface="Raleway"/>
                <a:cs typeface="Raleway"/>
                <a:sym typeface="Raleway"/>
              </a:defRPr>
            </a:lvl4pPr>
            <a:lvl5pPr lvl="4" rtl="0">
              <a:lnSpc>
                <a:spcPct val="100000"/>
              </a:lnSpc>
              <a:spcBef>
                <a:spcPts val="0"/>
              </a:spcBef>
              <a:spcAft>
                <a:spcPts val="0"/>
              </a:spcAft>
              <a:buSzPts val="2400"/>
              <a:buFont typeface="Raleway"/>
              <a:buNone/>
              <a:defRPr b="1" sz="2400">
                <a:latin typeface="Raleway"/>
                <a:ea typeface="Raleway"/>
                <a:cs typeface="Raleway"/>
                <a:sym typeface="Raleway"/>
              </a:defRPr>
            </a:lvl5pPr>
            <a:lvl6pPr lvl="5" rtl="0">
              <a:lnSpc>
                <a:spcPct val="100000"/>
              </a:lnSpc>
              <a:spcBef>
                <a:spcPts val="0"/>
              </a:spcBef>
              <a:spcAft>
                <a:spcPts val="0"/>
              </a:spcAft>
              <a:buSzPts val="2400"/>
              <a:buFont typeface="Raleway"/>
              <a:buNone/>
              <a:defRPr b="1" sz="2400">
                <a:latin typeface="Raleway"/>
                <a:ea typeface="Raleway"/>
                <a:cs typeface="Raleway"/>
                <a:sym typeface="Raleway"/>
              </a:defRPr>
            </a:lvl6pPr>
            <a:lvl7pPr lvl="6" rtl="0">
              <a:lnSpc>
                <a:spcPct val="100000"/>
              </a:lnSpc>
              <a:spcBef>
                <a:spcPts val="0"/>
              </a:spcBef>
              <a:spcAft>
                <a:spcPts val="0"/>
              </a:spcAft>
              <a:buSzPts val="2400"/>
              <a:buFont typeface="Raleway"/>
              <a:buNone/>
              <a:defRPr b="1" sz="2400">
                <a:latin typeface="Raleway"/>
                <a:ea typeface="Raleway"/>
                <a:cs typeface="Raleway"/>
                <a:sym typeface="Raleway"/>
              </a:defRPr>
            </a:lvl7pPr>
            <a:lvl8pPr lvl="7" rtl="0">
              <a:lnSpc>
                <a:spcPct val="100000"/>
              </a:lnSpc>
              <a:spcBef>
                <a:spcPts val="0"/>
              </a:spcBef>
              <a:spcAft>
                <a:spcPts val="0"/>
              </a:spcAft>
              <a:buSzPts val="2400"/>
              <a:buFont typeface="Raleway"/>
              <a:buNone/>
              <a:defRPr b="1" sz="2400">
                <a:latin typeface="Raleway"/>
                <a:ea typeface="Raleway"/>
                <a:cs typeface="Raleway"/>
                <a:sym typeface="Raleway"/>
              </a:defRPr>
            </a:lvl8pPr>
            <a:lvl9pPr lvl="8" rtl="0">
              <a:lnSpc>
                <a:spcPct val="100000"/>
              </a:lnSpc>
              <a:spcBef>
                <a:spcPts val="0"/>
              </a:spcBef>
              <a:spcAft>
                <a:spcPts val="0"/>
              </a:spcAft>
              <a:buSzPts val="2400"/>
              <a:buFont typeface="Raleway"/>
              <a:buNone/>
              <a:defRPr b="1" sz="2400">
                <a:latin typeface="Raleway"/>
                <a:ea typeface="Raleway"/>
                <a:cs typeface="Raleway"/>
                <a:sym typeface="Raleway"/>
              </a:defRPr>
            </a:lvl9pPr>
          </a:lstStyle>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1">
  <p:cSld name="TITLE_ONLY_1">
    <p:spTree>
      <p:nvGrpSpPr>
        <p:cNvPr id="118" name="Shape 118"/>
        <p:cNvGrpSpPr/>
        <p:nvPr/>
      </p:nvGrpSpPr>
      <p:grpSpPr>
        <a:xfrm>
          <a:off x="0" y="0"/>
          <a:ext cx="0" cy="0"/>
          <a:chOff x="0" y="0"/>
          <a:chExt cx="0" cy="0"/>
        </a:xfrm>
      </p:grpSpPr>
      <p:pic>
        <p:nvPicPr>
          <p:cNvPr id="119" name="Google Shape;119;p14"/>
          <p:cNvPicPr preferRelativeResize="0"/>
          <p:nvPr/>
        </p:nvPicPr>
        <p:blipFill>
          <a:blip r:embed="rId2">
            <a:alphaModFix/>
          </a:blip>
          <a:stretch>
            <a:fillRect/>
          </a:stretch>
        </p:blipFill>
        <p:spPr>
          <a:xfrm rot="5400000">
            <a:off x="8424000" y="0"/>
            <a:ext cx="3549850" cy="3549850"/>
          </a:xfrm>
          <a:prstGeom prst="rect">
            <a:avLst/>
          </a:prstGeom>
          <a:noFill/>
          <a:ln>
            <a:noFill/>
          </a:ln>
        </p:spPr>
      </p:pic>
      <p:grpSp>
        <p:nvGrpSpPr>
          <p:cNvPr id="120" name="Google Shape;120;p14"/>
          <p:cNvGrpSpPr/>
          <p:nvPr/>
        </p:nvGrpSpPr>
        <p:grpSpPr>
          <a:xfrm>
            <a:off x="-1891100" y="3856963"/>
            <a:ext cx="13412325" cy="3433725"/>
            <a:chOff x="-1891100" y="3856963"/>
            <a:chExt cx="13412325" cy="3433725"/>
          </a:xfrm>
        </p:grpSpPr>
        <p:pic>
          <p:nvPicPr>
            <p:cNvPr id="121" name="Google Shape;121;p14"/>
            <p:cNvPicPr preferRelativeResize="0"/>
            <p:nvPr/>
          </p:nvPicPr>
          <p:blipFill>
            <a:blip r:embed="rId3">
              <a:alphaModFix/>
            </a:blip>
            <a:stretch>
              <a:fillRect/>
            </a:stretch>
          </p:blipFill>
          <p:spPr>
            <a:xfrm rot="10800000">
              <a:off x="-1891100" y="3983988"/>
              <a:ext cx="3306700" cy="3306700"/>
            </a:xfrm>
            <a:prstGeom prst="rect">
              <a:avLst/>
            </a:prstGeom>
            <a:noFill/>
            <a:ln>
              <a:noFill/>
            </a:ln>
          </p:spPr>
        </p:pic>
        <p:pic>
          <p:nvPicPr>
            <p:cNvPr id="122" name="Google Shape;122;p14"/>
            <p:cNvPicPr preferRelativeResize="0"/>
            <p:nvPr/>
          </p:nvPicPr>
          <p:blipFill>
            <a:blip r:embed="rId3">
              <a:alphaModFix/>
            </a:blip>
            <a:stretch>
              <a:fillRect/>
            </a:stretch>
          </p:blipFill>
          <p:spPr>
            <a:xfrm rot="-5400000">
              <a:off x="8214525" y="3856963"/>
              <a:ext cx="3306700" cy="3306700"/>
            </a:xfrm>
            <a:prstGeom prst="rect">
              <a:avLst/>
            </a:prstGeom>
            <a:noFill/>
            <a:ln>
              <a:noFill/>
            </a:ln>
          </p:spPr>
        </p:pic>
      </p:grpSp>
      <p:grpSp>
        <p:nvGrpSpPr>
          <p:cNvPr id="123" name="Google Shape;123;p14"/>
          <p:cNvGrpSpPr/>
          <p:nvPr/>
        </p:nvGrpSpPr>
        <p:grpSpPr>
          <a:xfrm>
            <a:off x="-1560425" y="-2151650"/>
            <a:ext cx="5958225" cy="9751150"/>
            <a:chOff x="-1560425" y="-2151650"/>
            <a:chExt cx="5958225" cy="9751150"/>
          </a:xfrm>
        </p:grpSpPr>
        <p:pic>
          <p:nvPicPr>
            <p:cNvPr id="124" name="Google Shape;124;p14"/>
            <p:cNvPicPr preferRelativeResize="0"/>
            <p:nvPr/>
          </p:nvPicPr>
          <p:blipFill>
            <a:blip r:embed="rId4">
              <a:alphaModFix/>
            </a:blip>
            <a:stretch>
              <a:fillRect/>
            </a:stretch>
          </p:blipFill>
          <p:spPr>
            <a:xfrm rot="5400000">
              <a:off x="1503325" y="4705025"/>
              <a:ext cx="2894475" cy="2894475"/>
            </a:xfrm>
            <a:prstGeom prst="rect">
              <a:avLst/>
            </a:prstGeom>
            <a:noFill/>
            <a:ln>
              <a:noFill/>
            </a:ln>
          </p:spPr>
        </p:pic>
        <p:pic>
          <p:nvPicPr>
            <p:cNvPr id="125" name="Google Shape;125;p14"/>
            <p:cNvPicPr preferRelativeResize="0"/>
            <p:nvPr/>
          </p:nvPicPr>
          <p:blipFill>
            <a:blip r:embed="rId4">
              <a:alphaModFix/>
            </a:blip>
            <a:stretch>
              <a:fillRect/>
            </a:stretch>
          </p:blipFill>
          <p:spPr>
            <a:xfrm rot="5400000">
              <a:off x="-1560425" y="-2151650"/>
              <a:ext cx="2894475" cy="2894475"/>
            </a:xfrm>
            <a:prstGeom prst="rect">
              <a:avLst/>
            </a:prstGeom>
            <a:noFill/>
            <a:ln>
              <a:noFill/>
            </a:ln>
          </p:spPr>
        </p:pic>
      </p:grpSp>
      <p:pic>
        <p:nvPicPr>
          <p:cNvPr id="126" name="Google Shape;126;p14"/>
          <p:cNvPicPr preferRelativeResize="0"/>
          <p:nvPr/>
        </p:nvPicPr>
        <p:blipFill>
          <a:blip r:embed="rId5">
            <a:alphaModFix/>
          </a:blip>
          <a:stretch>
            <a:fillRect/>
          </a:stretch>
        </p:blipFill>
        <p:spPr>
          <a:xfrm rot="5400000">
            <a:off x="-2240125" y="2408850"/>
            <a:ext cx="2686700" cy="2686700"/>
          </a:xfrm>
          <a:prstGeom prst="rect">
            <a:avLst/>
          </a:prstGeom>
          <a:noFill/>
          <a:ln>
            <a:noFill/>
          </a:ln>
        </p:spPr>
      </p:pic>
      <p:sp>
        <p:nvSpPr>
          <p:cNvPr id="127" name="Google Shape;127;p14"/>
          <p:cNvSpPr txBox="1"/>
          <p:nvPr>
            <p:ph type="title"/>
          </p:nvPr>
        </p:nvSpPr>
        <p:spPr>
          <a:xfrm>
            <a:off x="720000" y="445025"/>
            <a:ext cx="7704000" cy="5727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ext">
  <p:cSld name="CUSTOM_4">
    <p:spTree>
      <p:nvGrpSpPr>
        <p:cNvPr id="128" name="Shape 128"/>
        <p:cNvGrpSpPr/>
        <p:nvPr/>
      </p:nvGrpSpPr>
      <p:grpSpPr>
        <a:xfrm>
          <a:off x="0" y="0"/>
          <a:ext cx="0" cy="0"/>
          <a:chOff x="0" y="0"/>
          <a:chExt cx="0" cy="0"/>
        </a:xfrm>
      </p:grpSpPr>
      <p:grpSp>
        <p:nvGrpSpPr>
          <p:cNvPr id="129" name="Google Shape;129;p15"/>
          <p:cNvGrpSpPr/>
          <p:nvPr/>
        </p:nvGrpSpPr>
        <p:grpSpPr>
          <a:xfrm>
            <a:off x="1767825" y="-2861687"/>
            <a:ext cx="7927975" cy="10670050"/>
            <a:chOff x="1767825" y="-2861687"/>
            <a:chExt cx="7927975" cy="10670050"/>
          </a:xfrm>
        </p:grpSpPr>
        <p:pic>
          <p:nvPicPr>
            <p:cNvPr id="130" name="Google Shape;130;p15"/>
            <p:cNvPicPr preferRelativeResize="0"/>
            <p:nvPr/>
          </p:nvPicPr>
          <p:blipFill>
            <a:blip r:embed="rId2">
              <a:alphaModFix/>
            </a:blip>
            <a:stretch>
              <a:fillRect/>
            </a:stretch>
          </p:blipFill>
          <p:spPr>
            <a:xfrm rot="-5400000">
              <a:off x="6389100" y="-2697175"/>
              <a:ext cx="3306700" cy="3306700"/>
            </a:xfrm>
            <a:prstGeom prst="rect">
              <a:avLst/>
            </a:prstGeom>
            <a:noFill/>
            <a:ln>
              <a:noFill/>
            </a:ln>
          </p:spPr>
        </p:pic>
        <p:pic>
          <p:nvPicPr>
            <p:cNvPr id="131" name="Google Shape;131;p15"/>
            <p:cNvPicPr preferRelativeResize="0"/>
            <p:nvPr/>
          </p:nvPicPr>
          <p:blipFill>
            <a:blip r:embed="rId2">
              <a:alphaModFix/>
            </a:blip>
            <a:stretch>
              <a:fillRect/>
            </a:stretch>
          </p:blipFill>
          <p:spPr>
            <a:xfrm rot="10800000">
              <a:off x="5648800" y="4501663"/>
              <a:ext cx="3306700" cy="3306700"/>
            </a:xfrm>
            <a:prstGeom prst="rect">
              <a:avLst/>
            </a:prstGeom>
            <a:noFill/>
            <a:ln>
              <a:noFill/>
            </a:ln>
          </p:spPr>
        </p:pic>
        <p:pic>
          <p:nvPicPr>
            <p:cNvPr id="132" name="Google Shape;132;p15"/>
            <p:cNvPicPr preferRelativeResize="0"/>
            <p:nvPr/>
          </p:nvPicPr>
          <p:blipFill>
            <a:blip r:embed="rId2">
              <a:alphaModFix/>
            </a:blip>
            <a:stretch>
              <a:fillRect/>
            </a:stretch>
          </p:blipFill>
          <p:spPr>
            <a:xfrm flipH="1">
              <a:off x="1767825" y="-2861687"/>
              <a:ext cx="3306700" cy="3306700"/>
            </a:xfrm>
            <a:prstGeom prst="rect">
              <a:avLst/>
            </a:prstGeom>
            <a:noFill/>
            <a:ln>
              <a:noFill/>
            </a:ln>
          </p:spPr>
        </p:pic>
      </p:grpSp>
      <p:pic>
        <p:nvPicPr>
          <p:cNvPr id="133" name="Google Shape;133;p15"/>
          <p:cNvPicPr preferRelativeResize="0"/>
          <p:nvPr/>
        </p:nvPicPr>
        <p:blipFill>
          <a:blip r:embed="rId3">
            <a:alphaModFix/>
          </a:blip>
          <a:stretch>
            <a:fillRect/>
          </a:stretch>
        </p:blipFill>
        <p:spPr>
          <a:xfrm rot="-5400000">
            <a:off x="-2738300" y="195200"/>
            <a:ext cx="3549850" cy="3549850"/>
          </a:xfrm>
          <a:prstGeom prst="rect">
            <a:avLst/>
          </a:prstGeom>
          <a:noFill/>
          <a:ln>
            <a:noFill/>
          </a:ln>
        </p:spPr>
      </p:pic>
      <p:grpSp>
        <p:nvGrpSpPr>
          <p:cNvPr id="134" name="Google Shape;134;p15"/>
          <p:cNvGrpSpPr/>
          <p:nvPr/>
        </p:nvGrpSpPr>
        <p:grpSpPr>
          <a:xfrm>
            <a:off x="-1719237" y="611550"/>
            <a:ext cx="13249075" cy="6493988"/>
            <a:chOff x="-1719237" y="611550"/>
            <a:chExt cx="13249075" cy="6493988"/>
          </a:xfrm>
        </p:grpSpPr>
        <p:pic>
          <p:nvPicPr>
            <p:cNvPr id="135" name="Google Shape;135;p15"/>
            <p:cNvPicPr preferRelativeResize="0"/>
            <p:nvPr/>
          </p:nvPicPr>
          <p:blipFill>
            <a:blip r:embed="rId4">
              <a:alphaModFix/>
            </a:blip>
            <a:stretch>
              <a:fillRect/>
            </a:stretch>
          </p:blipFill>
          <p:spPr>
            <a:xfrm rot="10800000">
              <a:off x="-1719237" y="4211063"/>
              <a:ext cx="2894475" cy="2894475"/>
            </a:xfrm>
            <a:prstGeom prst="rect">
              <a:avLst/>
            </a:prstGeom>
            <a:noFill/>
            <a:ln>
              <a:noFill/>
            </a:ln>
          </p:spPr>
        </p:pic>
        <p:pic>
          <p:nvPicPr>
            <p:cNvPr id="136" name="Google Shape;136;p15"/>
            <p:cNvPicPr preferRelativeResize="0"/>
            <p:nvPr/>
          </p:nvPicPr>
          <p:blipFill>
            <a:blip r:embed="rId4">
              <a:alphaModFix/>
            </a:blip>
            <a:stretch>
              <a:fillRect/>
            </a:stretch>
          </p:blipFill>
          <p:spPr>
            <a:xfrm rot="10800000">
              <a:off x="8635363" y="611550"/>
              <a:ext cx="2894475" cy="2894475"/>
            </a:xfrm>
            <a:prstGeom prst="rect">
              <a:avLst/>
            </a:prstGeom>
            <a:noFill/>
            <a:ln>
              <a:noFill/>
            </a:ln>
          </p:spPr>
        </p:pic>
      </p:grpSp>
      <p:grpSp>
        <p:nvGrpSpPr>
          <p:cNvPr id="137" name="Google Shape;137;p15"/>
          <p:cNvGrpSpPr/>
          <p:nvPr/>
        </p:nvGrpSpPr>
        <p:grpSpPr>
          <a:xfrm>
            <a:off x="4531325" y="-2387175"/>
            <a:ext cx="3495900" cy="9885550"/>
            <a:chOff x="4531325" y="-2387175"/>
            <a:chExt cx="3495900" cy="9885550"/>
          </a:xfrm>
        </p:grpSpPr>
        <p:pic>
          <p:nvPicPr>
            <p:cNvPr id="138" name="Google Shape;138;p15"/>
            <p:cNvPicPr preferRelativeResize="0"/>
            <p:nvPr/>
          </p:nvPicPr>
          <p:blipFill>
            <a:blip r:embed="rId5">
              <a:alphaModFix/>
            </a:blip>
            <a:stretch>
              <a:fillRect/>
            </a:stretch>
          </p:blipFill>
          <p:spPr>
            <a:xfrm rot="5400000">
              <a:off x="5340525" y="-2387175"/>
              <a:ext cx="2686700" cy="2686700"/>
            </a:xfrm>
            <a:prstGeom prst="rect">
              <a:avLst/>
            </a:prstGeom>
            <a:noFill/>
            <a:ln>
              <a:noFill/>
            </a:ln>
          </p:spPr>
        </p:pic>
        <p:pic>
          <p:nvPicPr>
            <p:cNvPr id="139" name="Google Shape;139;p15"/>
            <p:cNvPicPr preferRelativeResize="0"/>
            <p:nvPr/>
          </p:nvPicPr>
          <p:blipFill>
            <a:blip r:embed="rId5">
              <a:alphaModFix/>
            </a:blip>
            <a:stretch>
              <a:fillRect/>
            </a:stretch>
          </p:blipFill>
          <p:spPr>
            <a:xfrm rot="5400000">
              <a:off x="4531325" y="4811675"/>
              <a:ext cx="2686700" cy="2686700"/>
            </a:xfrm>
            <a:prstGeom prst="rect">
              <a:avLst/>
            </a:prstGeom>
            <a:noFill/>
            <a:ln>
              <a:noFill/>
            </a:ln>
          </p:spPr>
        </p:pic>
      </p:grpSp>
      <p:sp>
        <p:nvSpPr>
          <p:cNvPr id="140" name="Google Shape;140;p15"/>
          <p:cNvSpPr txBox="1"/>
          <p:nvPr>
            <p:ph type="title"/>
          </p:nvPr>
        </p:nvSpPr>
        <p:spPr>
          <a:xfrm>
            <a:off x="4459425" y="1772450"/>
            <a:ext cx="3233100" cy="572700"/>
          </a:xfrm>
          <a:prstGeom prst="rect">
            <a:avLst/>
          </a:prstGeom>
        </p:spPr>
        <p:txBody>
          <a:bodyPr anchorCtr="0" anchor="t" bIns="91425" lIns="91425" spcFirstLastPara="1" rIns="91425" wrap="square" tIns="91425">
            <a:noAutofit/>
          </a:bodyPr>
          <a:lstStyle>
            <a:lvl1pPr lvl="0"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p:txBody>
      </p:sp>
      <p:sp>
        <p:nvSpPr>
          <p:cNvPr id="141" name="Google Shape;141;p15"/>
          <p:cNvSpPr txBox="1"/>
          <p:nvPr>
            <p:ph idx="1" type="subTitle"/>
          </p:nvPr>
        </p:nvSpPr>
        <p:spPr>
          <a:xfrm>
            <a:off x="4459425" y="2384650"/>
            <a:ext cx="3233100" cy="986400"/>
          </a:xfrm>
          <a:prstGeom prst="rect">
            <a:avLst/>
          </a:prstGeom>
        </p:spPr>
        <p:txBody>
          <a:bodyPr anchorCtr="0" anchor="t" bIns="91425" lIns="91425" spcFirstLastPara="1" rIns="91425" wrap="square" tIns="91425">
            <a:noAutofit/>
          </a:bodyPr>
          <a:lstStyle>
            <a:lvl1pPr lvl="0" rtl="0">
              <a:lnSpc>
                <a:spcPct val="100000"/>
              </a:lnSpc>
              <a:spcBef>
                <a:spcPts val="0"/>
              </a:spcBef>
              <a:spcAft>
                <a:spcPts val="0"/>
              </a:spcAft>
              <a:buSzPts val="1200"/>
              <a:buNone/>
              <a:defRPr/>
            </a:lvl1pPr>
            <a:lvl2pPr lvl="1" rtl="0" algn="ctr">
              <a:lnSpc>
                <a:spcPct val="100000"/>
              </a:lnSpc>
              <a:spcBef>
                <a:spcPts val="0"/>
              </a:spcBef>
              <a:spcAft>
                <a:spcPts val="0"/>
              </a:spcAft>
              <a:buSzPts val="1200"/>
              <a:buNone/>
              <a:defRPr/>
            </a:lvl2pPr>
            <a:lvl3pPr lvl="2" rtl="0" algn="ctr">
              <a:lnSpc>
                <a:spcPct val="100000"/>
              </a:lnSpc>
              <a:spcBef>
                <a:spcPts val="0"/>
              </a:spcBef>
              <a:spcAft>
                <a:spcPts val="0"/>
              </a:spcAft>
              <a:buSzPts val="1200"/>
              <a:buNone/>
              <a:defRPr/>
            </a:lvl3pPr>
            <a:lvl4pPr lvl="3" rtl="0" algn="ctr">
              <a:lnSpc>
                <a:spcPct val="100000"/>
              </a:lnSpc>
              <a:spcBef>
                <a:spcPts val="0"/>
              </a:spcBef>
              <a:spcAft>
                <a:spcPts val="0"/>
              </a:spcAft>
              <a:buSzPts val="1200"/>
              <a:buNone/>
              <a:defRPr/>
            </a:lvl4pPr>
            <a:lvl5pPr lvl="4" rtl="0" algn="ctr">
              <a:lnSpc>
                <a:spcPct val="100000"/>
              </a:lnSpc>
              <a:spcBef>
                <a:spcPts val="0"/>
              </a:spcBef>
              <a:spcAft>
                <a:spcPts val="0"/>
              </a:spcAft>
              <a:buSzPts val="1200"/>
              <a:buNone/>
              <a:defRPr/>
            </a:lvl5pPr>
            <a:lvl6pPr lvl="5" rtl="0" algn="ctr">
              <a:lnSpc>
                <a:spcPct val="100000"/>
              </a:lnSpc>
              <a:spcBef>
                <a:spcPts val="0"/>
              </a:spcBef>
              <a:spcAft>
                <a:spcPts val="0"/>
              </a:spcAft>
              <a:buSzPts val="1200"/>
              <a:buNone/>
              <a:defRPr/>
            </a:lvl6pPr>
            <a:lvl7pPr lvl="6" rtl="0" algn="ctr">
              <a:lnSpc>
                <a:spcPct val="100000"/>
              </a:lnSpc>
              <a:spcBef>
                <a:spcPts val="0"/>
              </a:spcBef>
              <a:spcAft>
                <a:spcPts val="0"/>
              </a:spcAft>
              <a:buSzPts val="1200"/>
              <a:buNone/>
              <a:defRPr/>
            </a:lvl7pPr>
            <a:lvl8pPr lvl="7" rtl="0" algn="ctr">
              <a:lnSpc>
                <a:spcPct val="100000"/>
              </a:lnSpc>
              <a:spcBef>
                <a:spcPts val="0"/>
              </a:spcBef>
              <a:spcAft>
                <a:spcPts val="0"/>
              </a:spcAft>
              <a:buSzPts val="1200"/>
              <a:buNone/>
              <a:defRPr/>
            </a:lvl8pPr>
            <a:lvl9pPr lvl="8" rtl="0" algn="ctr">
              <a:lnSpc>
                <a:spcPct val="100000"/>
              </a:lnSpc>
              <a:spcBef>
                <a:spcPts val="0"/>
              </a:spcBef>
              <a:spcAft>
                <a:spcPts val="0"/>
              </a:spcAft>
              <a:buSzPts val="1200"/>
              <a:buNone/>
              <a:defRPr/>
            </a:lvl9pPr>
          </a:lstStyle>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ext 1">
  <p:cSld name="TITLE_AND_BODY_1">
    <p:spTree>
      <p:nvGrpSpPr>
        <p:cNvPr id="142" name="Shape 142"/>
        <p:cNvGrpSpPr/>
        <p:nvPr/>
      </p:nvGrpSpPr>
      <p:grpSpPr>
        <a:xfrm>
          <a:off x="0" y="0"/>
          <a:ext cx="0" cy="0"/>
          <a:chOff x="0" y="0"/>
          <a:chExt cx="0" cy="0"/>
        </a:xfrm>
      </p:grpSpPr>
      <p:grpSp>
        <p:nvGrpSpPr>
          <p:cNvPr id="143" name="Google Shape;143;p16"/>
          <p:cNvGrpSpPr/>
          <p:nvPr/>
        </p:nvGrpSpPr>
        <p:grpSpPr>
          <a:xfrm>
            <a:off x="-3736750" y="-783000"/>
            <a:ext cx="15537338" cy="8319225"/>
            <a:chOff x="-3736750" y="-783000"/>
            <a:chExt cx="15537338" cy="8319225"/>
          </a:xfrm>
        </p:grpSpPr>
        <p:pic>
          <p:nvPicPr>
            <p:cNvPr id="144" name="Google Shape;144;p16"/>
            <p:cNvPicPr preferRelativeResize="0"/>
            <p:nvPr/>
          </p:nvPicPr>
          <p:blipFill>
            <a:blip r:embed="rId2">
              <a:alphaModFix/>
            </a:blip>
            <a:stretch>
              <a:fillRect/>
            </a:stretch>
          </p:blipFill>
          <p:spPr>
            <a:xfrm rot="10800000">
              <a:off x="8493888" y="2555100"/>
              <a:ext cx="3306700" cy="3306700"/>
            </a:xfrm>
            <a:prstGeom prst="rect">
              <a:avLst/>
            </a:prstGeom>
            <a:noFill/>
            <a:ln>
              <a:noFill/>
            </a:ln>
          </p:spPr>
        </p:pic>
        <p:pic>
          <p:nvPicPr>
            <p:cNvPr id="145" name="Google Shape;145;p16"/>
            <p:cNvPicPr preferRelativeResize="0"/>
            <p:nvPr/>
          </p:nvPicPr>
          <p:blipFill>
            <a:blip r:embed="rId2">
              <a:alphaModFix/>
            </a:blip>
            <a:stretch>
              <a:fillRect/>
            </a:stretch>
          </p:blipFill>
          <p:spPr>
            <a:xfrm flipH="1">
              <a:off x="-3736750" y="-783000"/>
              <a:ext cx="4148250" cy="4148250"/>
            </a:xfrm>
            <a:prstGeom prst="rect">
              <a:avLst/>
            </a:prstGeom>
            <a:noFill/>
            <a:ln>
              <a:noFill/>
            </a:ln>
          </p:spPr>
        </p:pic>
        <p:pic>
          <p:nvPicPr>
            <p:cNvPr id="146" name="Google Shape;146;p16"/>
            <p:cNvPicPr preferRelativeResize="0"/>
            <p:nvPr/>
          </p:nvPicPr>
          <p:blipFill>
            <a:blip r:embed="rId2">
              <a:alphaModFix/>
            </a:blip>
            <a:stretch>
              <a:fillRect/>
            </a:stretch>
          </p:blipFill>
          <p:spPr>
            <a:xfrm rot="10800000">
              <a:off x="-1337337" y="4229525"/>
              <a:ext cx="3306700" cy="3306700"/>
            </a:xfrm>
            <a:prstGeom prst="rect">
              <a:avLst/>
            </a:prstGeom>
            <a:noFill/>
            <a:ln>
              <a:noFill/>
            </a:ln>
          </p:spPr>
        </p:pic>
      </p:grpSp>
      <p:grpSp>
        <p:nvGrpSpPr>
          <p:cNvPr id="147" name="Google Shape;147;p16"/>
          <p:cNvGrpSpPr/>
          <p:nvPr/>
        </p:nvGrpSpPr>
        <p:grpSpPr>
          <a:xfrm>
            <a:off x="-2778775" y="1017713"/>
            <a:ext cx="13642438" cy="5515263"/>
            <a:chOff x="-2778775" y="1017713"/>
            <a:chExt cx="13642438" cy="5515263"/>
          </a:xfrm>
        </p:grpSpPr>
        <p:pic>
          <p:nvPicPr>
            <p:cNvPr id="148" name="Google Shape;148;p16"/>
            <p:cNvPicPr preferRelativeResize="0"/>
            <p:nvPr/>
          </p:nvPicPr>
          <p:blipFill>
            <a:blip r:embed="rId3">
              <a:alphaModFix/>
            </a:blip>
            <a:stretch>
              <a:fillRect/>
            </a:stretch>
          </p:blipFill>
          <p:spPr>
            <a:xfrm rot="5400000">
              <a:off x="7971338" y="3640650"/>
              <a:ext cx="2892325" cy="2892325"/>
            </a:xfrm>
            <a:prstGeom prst="rect">
              <a:avLst/>
            </a:prstGeom>
            <a:noFill/>
            <a:ln>
              <a:noFill/>
            </a:ln>
          </p:spPr>
        </p:pic>
        <p:pic>
          <p:nvPicPr>
            <p:cNvPr id="149" name="Google Shape;149;p16"/>
            <p:cNvPicPr preferRelativeResize="0"/>
            <p:nvPr/>
          </p:nvPicPr>
          <p:blipFill>
            <a:blip r:embed="rId4">
              <a:alphaModFix/>
            </a:blip>
            <a:stretch>
              <a:fillRect/>
            </a:stretch>
          </p:blipFill>
          <p:spPr>
            <a:xfrm rot="5400000">
              <a:off x="-2778775" y="1017713"/>
              <a:ext cx="3389525" cy="3389525"/>
            </a:xfrm>
            <a:prstGeom prst="rect">
              <a:avLst/>
            </a:prstGeom>
            <a:noFill/>
            <a:ln>
              <a:noFill/>
            </a:ln>
          </p:spPr>
        </p:pic>
      </p:grpSp>
      <p:grpSp>
        <p:nvGrpSpPr>
          <p:cNvPr id="150" name="Google Shape;150;p16"/>
          <p:cNvGrpSpPr/>
          <p:nvPr/>
        </p:nvGrpSpPr>
        <p:grpSpPr>
          <a:xfrm>
            <a:off x="3151788" y="-402500"/>
            <a:ext cx="8317125" cy="7846925"/>
            <a:chOff x="3151788" y="-402500"/>
            <a:chExt cx="8317125" cy="7846925"/>
          </a:xfrm>
        </p:grpSpPr>
        <p:pic>
          <p:nvPicPr>
            <p:cNvPr id="151" name="Google Shape;151;p16"/>
            <p:cNvPicPr preferRelativeResize="0"/>
            <p:nvPr/>
          </p:nvPicPr>
          <p:blipFill>
            <a:blip r:embed="rId5">
              <a:alphaModFix/>
            </a:blip>
            <a:stretch>
              <a:fillRect/>
            </a:stretch>
          </p:blipFill>
          <p:spPr>
            <a:xfrm rot="10800000">
              <a:off x="3151788" y="4604000"/>
              <a:ext cx="2840425" cy="2840425"/>
            </a:xfrm>
            <a:prstGeom prst="rect">
              <a:avLst/>
            </a:prstGeom>
            <a:noFill/>
            <a:ln>
              <a:noFill/>
            </a:ln>
          </p:spPr>
        </p:pic>
        <p:pic>
          <p:nvPicPr>
            <p:cNvPr id="152" name="Google Shape;152;p16"/>
            <p:cNvPicPr preferRelativeResize="0"/>
            <p:nvPr/>
          </p:nvPicPr>
          <p:blipFill>
            <a:blip r:embed="rId5">
              <a:alphaModFix/>
            </a:blip>
            <a:stretch>
              <a:fillRect/>
            </a:stretch>
          </p:blipFill>
          <p:spPr>
            <a:xfrm flipH="1" rot="10800000">
              <a:off x="8628488" y="-402500"/>
              <a:ext cx="2840425" cy="2840425"/>
            </a:xfrm>
            <a:prstGeom prst="rect">
              <a:avLst/>
            </a:prstGeom>
            <a:noFill/>
            <a:ln>
              <a:noFill/>
            </a:ln>
          </p:spPr>
        </p:pic>
      </p:grpSp>
      <p:sp>
        <p:nvSpPr>
          <p:cNvPr id="153" name="Google Shape;153;p16"/>
          <p:cNvSpPr txBox="1"/>
          <p:nvPr>
            <p:ph type="title"/>
          </p:nvPr>
        </p:nvSpPr>
        <p:spPr>
          <a:xfrm>
            <a:off x="720000" y="445025"/>
            <a:ext cx="7704000" cy="5727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p:txBody>
      </p:sp>
      <p:sp>
        <p:nvSpPr>
          <p:cNvPr id="154" name="Google Shape;154;p16"/>
          <p:cNvSpPr txBox="1"/>
          <p:nvPr>
            <p:ph idx="1" type="body"/>
          </p:nvPr>
        </p:nvSpPr>
        <p:spPr>
          <a:xfrm>
            <a:off x="720000" y="1139550"/>
            <a:ext cx="7704000" cy="1231200"/>
          </a:xfrm>
          <a:prstGeom prst="rect">
            <a:avLst/>
          </a:prstGeom>
        </p:spPr>
        <p:txBody>
          <a:bodyPr anchorCtr="0" anchor="t" bIns="91425" lIns="91425" spcFirstLastPara="1" rIns="91425" wrap="square" tIns="91425">
            <a:noAutofit/>
          </a:bodyPr>
          <a:lstStyle>
            <a:lvl1pPr indent="-304800" lvl="0" marL="457200" rtl="0">
              <a:spcBef>
                <a:spcPts val="0"/>
              </a:spcBef>
              <a:spcAft>
                <a:spcPts val="0"/>
              </a:spcAft>
              <a:buSzPts val="1200"/>
              <a:buFont typeface="Nunito Light"/>
              <a:buChar char="●"/>
              <a:defRPr/>
            </a:lvl1pPr>
            <a:lvl2pPr indent="-304800" lvl="1" marL="914400" rtl="0">
              <a:lnSpc>
                <a:spcPct val="100000"/>
              </a:lnSpc>
              <a:spcBef>
                <a:spcPts val="0"/>
              </a:spcBef>
              <a:spcAft>
                <a:spcPts val="0"/>
              </a:spcAft>
              <a:buSzPts val="1200"/>
              <a:buFont typeface="Nunito Light"/>
              <a:buChar char="○"/>
              <a:defRPr/>
            </a:lvl2pPr>
            <a:lvl3pPr indent="-304800" lvl="2" marL="1371600" rtl="0">
              <a:lnSpc>
                <a:spcPct val="100000"/>
              </a:lnSpc>
              <a:spcBef>
                <a:spcPts val="0"/>
              </a:spcBef>
              <a:spcAft>
                <a:spcPts val="0"/>
              </a:spcAft>
              <a:buSzPts val="1200"/>
              <a:buFont typeface="Nunito Light"/>
              <a:buChar char="■"/>
              <a:defRPr/>
            </a:lvl3pPr>
            <a:lvl4pPr indent="-304800" lvl="3" marL="1828800" rtl="0">
              <a:lnSpc>
                <a:spcPct val="100000"/>
              </a:lnSpc>
              <a:spcBef>
                <a:spcPts val="0"/>
              </a:spcBef>
              <a:spcAft>
                <a:spcPts val="0"/>
              </a:spcAft>
              <a:buSzPts val="1200"/>
              <a:buFont typeface="Nunito Light"/>
              <a:buChar char="●"/>
              <a:defRPr/>
            </a:lvl4pPr>
            <a:lvl5pPr indent="-304800" lvl="4" marL="2286000" rtl="0">
              <a:lnSpc>
                <a:spcPct val="100000"/>
              </a:lnSpc>
              <a:spcBef>
                <a:spcPts val="0"/>
              </a:spcBef>
              <a:spcAft>
                <a:spcPts val="0"/>
              </a:spcAft>
              <a:buSzPts val="1200"/>
              <a:buFont typeface="Nunito Light"/>
              <a:buChar char="○"/>
              <a:defRPr/>
            </a:lvl5pPr>
            <a:lvl6pPr indent="-304800" lvl="5" marL="2743200" rtl="0">
              <a:lnSpc>
                <a:spcPct val="100000"/>
              </a:lnSpc>
              <a:spcBef>
                <a:spcPts val="0"/>
              </a:spcBef>
              <a:spcAft>
                <a:spcPts val="0"/>
              </a:spcAft>
              <a:buSzPts val="1200"/>
              <a:buFont typeface="Nunito Light"/>
              <a:buChar char="■"/>
              <a:defRPr/>
            </a:lvl6pPr>
            <a:lvl7pPr indent="-304800" lvl="6" marL="3200400" rtl="0">
              <a:lnSpc>
                <a:spcPct val="100000"/>
              </a:lnSpc>
              <a:spcBef>
                <a:spcPts val="0"/>
              </a:spcBef>
              <a:spcAft>
                <a:spcPts val="0"/>
              </a:spcAft>
              <a:buSzPts val="1200"/>
              <a:buFont typeface="Nunito Light"/>
              <a:buChar char="●"/>
              <a:defRPr/>
            </a:lvl7pPr>
            <a:lvl8pPr indent="-304800" lvl="7" marL="3657600" rtl="0">
              <a:lnSpc>
                <a:spcPct val="100000"/>
              </a:lnSpc>
              <a:spcBef>
                <a:spcPts val="0"/>
              </a:spcBef>
              <a:spcAft>
                <a:spcPts val="0"/>
              </a:spcAft>
              <a:buSzPts val="1200"/>
              <a:buFont typeface="Nunito Light"/>
              <a:buChar char="○"/>
              <a:defRPr/>
            </a:lvl8pPr>
            <a:lvl9pPr indent="-304800" lvl="8" marL="4114800" rtl="0">
              <a:lnSpc>
                <a:spcPct val="100000"/>
              </a:lnSpc>
              <a:spcBef>
                <a:spcPts val="0"/>
              </a:spcBef>
              <a:spcAft>
                <a:spcPts val="0"/>
              </a:spcAft>
              <a:buSzPts val="1200"/>
              <a:buFont typeface="Nunito Light"/>
              <a:buChar char="■"/>
              <a:defRPr/>
            </a:lvl9pPr>
          </a:lstStyle>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ext 2">
  <p:cSld name="TITLE_AND_BODY_1_1">
    <p:spTree>
      <p:nvGrpSpPr>
        <p:cNvPr id="155" name="Shape 155"/>
        <p:cNvGrpSpPr/>
        <p:nvPr/>
      </p:nvGrpSpPr>
      <p:grpSpPr>
        <a:xfrm>
          <a:off x="0" y="0"/>
          <a:ext cx="0" cy="0"/>
          <a:chOff x="0" y="0"/>
          <a:chExt cx="0" cy="0"/>
        </a:xfrm>
      </p:grpSpPr>
      <p:pic>
        <p:nvPicPr>
          <p:cNvPr id="156" name="Google Shape;156;p17"/>
          <p:cNvPicPr preferRelativeResize="0"/>
          <p:nvPr/>
        </p:nvPicPr>
        <p:blipFill>
          <a:blip r:embed="rId2">
            <a:alphaModFix/>
          </a:blip>
          <a:stretch>
            <a:fillRect/>
          </a:stretch>
        </p:blipFill>
        <p:spPr>
          <a:xfrm rot="5400000">
            <a:off x="8424000" y="0"/>
            <a:ext cx="3549850" cy="3549850"/>
          </a:xfrm>
          <a:prstGeom prst="rect">
            <a:avLst/>
          </a:prstGeom>
          <a:noFill/>
          <a:ln>
            <a:noFill/>
          </a:ln>
        </p:spPr>
      </p:pic>
      <p:grpSp>
        <p:nvGrpSpPr>
          <p:cNvPr id="157" name="Google Shape;157;p17"/>
          <p:cNvGrpSpPr/>
          <p:nvPr/>
        </p:nvGrpSpPr>
        <p:grpSpPr>
          <a:xfrm>
            <a:off x="-1891100" y="3856963"/>
            <a:ext cx="13412325" cy="3433725"/>
            <a:chOff x="-1891100" y="3856963"/>
            <a:chExt cx="13412325" cy="3433725"/>
          </a:xfrm>
        </p:grpSpPr>
        <p:pic>
          <p:nvPicPr>
            <p:cNvPr id="158" name="Google Shape;158;p17"/>
            <p:cNvPicPr preferRelativeResize="0"/>
            <p:nvPr/>
          </p:nvPicPr>
          <p:blipFill>
            <a:blip r:embed="rId3">
              <a:alphaModFix/>
            </a:blip>
            <a:stretch>
              <a:fillRect/>
            </a:stretch>
          </p:blipFill>
          <p:spPr>
            <a:xfrm rot="10800000">
              <a:off x="-1891100" y="3983988"/>
              <a:ext cx="3306700" cy="3306700"/>
            </a:xfrm>
            <a:prstGeom prst="rect">
              <a:avLst/>
            </a:prstGeom>
            <a:noFill/>
            <a:ln>
              <a:noFill/>
            </a:ln>
          </p:spPr>
        </p:pic>
        <p:pic>
          <p:nvPicPr>
            <p:cNvPr id="159" name="Google Shape;159;p17"/>
            <p:cNvPicPr preferRelativeResize="0"/>
            <p:nvPr/>
          </p:nvPicPr>
          <p:blipFill>
            <a:blip r:embed="rId3">
              <a:alphaModFix/>
            </a:blip>
            <a:stretch>
              <a:fillRect/>
            </a:stretch>
          </p:blipFill>
          <p:spPr>
            <a:xfrm rot="-5400000">
              <a:off x="8214525" y="3856963"/>
              <a:ext cx="3306700" cy="3306700"/>
            </a:xfrm>
            <a:prstGeom prst="rect">
              <a:avLst/>
            </a:prstGeom>
            <a:noFill/>
            <a:ln>
              <a:noFill/>
            </a:ln>
          </p:spPr>
        </p:pic>
      </p:grpSp>
      <p:grpSp>
        <p:nvGrpSpPr>
          <p:cNvPr id="160" name="Google Shape;160;p17"/>
          <p:cNvGrpSpPr/>
          <p:nvPr/>
        </p:nvGrpSpPr>
        <p:grpSpPr>
          <a:xfrm>
            <a:off x="-1560425" y="-2151650"/>
            <a:ext cx="5958225" cy="9751150"/>
            <a:chOff x="-1560425" y="-2151650"/>
            <a:chExt cx="5958225" cy="9751150"/>
          </a:xfrm>
        </p:grpSpPr>
        <p:pic>
          <p:nvPicPr>
            <p:cNvPr id="161" name="Google Shape;161;p17"/>
            <p:cNvPicPr preferRelativeResize="0"/>
            <p:nvPr/>
          </p:nvPicPr>
          <p:blipFill>
            <a:blip r:embed="rId4">
              <a:alphaModFix/>
            </a:blip>
            <a:stretch>
              <a:fillRect/>
            </a:stretch>
          </p:blipFill>
          <p:spPr>
            <a:xfrm rot="5400000">
              <a:off x="1503325" y="4705025"/>
              <a:ext cx="2894475" cy="2894475"/>
            </a:xfrm>
            <a:prstGeom prst="rect">
              <a:avLst/>
            </a:prstGeom>
            <a:noFill/>
            <a:ln>
              <a:noFill/>
            </a:ln>
          </p:spPr>
        </p:pic>
        <p:pic>
          <p:nvPicPr>
            <p:cNvPr id="162" name="Google Shape;162;p17"/>
            <p:cNvPicPr preferRelativeResize="0"/>
            <p:nvPr/>
          </p:nvPicPr>
          <p:blipFill>
            <a:blip r:embed="rId4">
              <a:alphaModFix/>
            </a:blip>
            <a:stretch>
              <a:fillRect/>
            </a:stretch>
          </p:blipFill>
          <p:spPr>
            <a:xfrm rot="5400000">
              <a:off x="-1560425" y="-2151650"/>
              <a:ext cx="2894475" cy="2894475"/>
            </a:xfrm>
            <a:prstGeom prst="rect">
              <a:avLst/>
            </a:prstGeom>
            <a:noFill/>
            <a:ln>
              <a:noFill/>
            </a:ln>
          </p:spPr>
        </p:pic>
      </p:grpSp>
      <p:sp>
        <p:nvSpPr>
          <p:cNvPr id="163" name="Google Shape;163;p17"/>
          <p:cNvSpPr txBox="1"/>
          <p:nvPr>
            <p:ph type="title"/>
          </p:nvPr>
        </p:nvSpPr>
        <p:spPr>
          <a:xfrm>
            <a:off x="720000" y="445025"/>
            <a:ext cx="7704000" cy="5727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p:txBody>
      </p:sp>
      <p:sp>
        <p:nvSpPr>
          <p:cNvPr id="164" name="Google Shape;164;p17"/>
          <p:cNvSpPr txBox="1"/>
          <p:nvPr>
            <p:ph idx="1" type="body"/>
          </p:nvPr>
        </p:nvSpPr>
        <p:spPr>
          <a:xfrm>
            <a:off x="720000" y="1139543"/>
            <a:ext cx="7704000" cy="2250000"/>
          </a:xfrm>
          <a:prstGeom prst="rect">
            <a:avLst/>
          </a:prstGeom>
        </p:spPr>
        <p:txBody>
          <a:bodyPr anchorCtr="0" anchor="t" bIns="91425" lIns="91425" spcFirstLastPara="1" rIns="91425" wrap="square" tIns="91425">
            <a:noAutofit/>
          </a:bodyPr>
          <a:lstStyle>
            <a:lvl1pPr indent="-304800" lvl="0" marL="457200" rtl="0">
              <a:spcBef>
                <a:spcPts val="0"/>
              </a:spcBef>
              <a:spcAft>
                <a:spcPts val="0"/>
              </a:spcAft>
              <a:buSzPts val="1200"/>
              <a:buFont typeface="Nunito Light"/>
              <a:buChar char="●"/>
              <a:defRPr/>
            </a:lvl1pPr>
            <a:lvl2pPr indent="-304800" lvl="1" marL="914400" rtl="0">
              <a:lnSpc>
                <a:spcPct val="100000"/>
              </a:lnSpc>
              <a:spcBef>
                <a:spcPts val="0"/>
              </a:spcBef>
              <a:spcAft>
                <a:spcPts val="0"/>
              </a:spcAft>
              <a:buSzPts val="1200"/>
              <a:buFont typeface="Nunito Light"/>
              <a:buChar char="○"/>
              <a:defRPr/>
            </a:lvl2pPr>
            <a:lvl3pPr indent="-304800" lvl="2" marL="1371600" rtl="0">
              <a:lnSpc>
                <a:spcPct val="100000"/>
              </a:lnSpc>
              <a:spcBef>
                <a:spcPts val="0"/>
              </a:spcBef>
              <a:spcAft>
                <a:spcPts val="0"/>
              </a:spcAft>
              <a:buSzPts val="1200"/>
              <a:buFont typeface="Nunito Light"/>
              <a:buChar char="■"/>
              <a:defRPr/>
            </a:lvl3pPr>
            <a:lvl4pPr indent="-304800" lvl="3" marL="1828800" rtl="0">
              <a:lnSpc>
                <a:spcPct val="100000"/>
              </a:lnSpc>
              <a:spcBef>
                <a:spcPts val="0"/>
              </a:spcBef>
              <a:spcAft>
                <a:spcPts val="0"/>
              </a:spcAft>
              <a:buSzPts val="1200"/>
              <a:buFont typeface="Nunito Light"/>
              <a:buChar char="●"/>
              <a:defRPr/>
            </a:lvl4pPr>
            <a:lvl5pPr indent="-304800" lvl="4" marL="2286000" rtl="0">
              <a:lnSpc>
                <a:spcPct val="100000"/>
              </a:lnSpc>
              <a:spcBef>
                <a:spcPts val="0"/>
              </a:spcBef>
              <a:spcAft>
                <a:spcPts val="0"/>
              </a:spcAft>
              <a:buSzPts val="1200"/>
              <a:buFont typeface="Nunito Light"/>
              <a:buChar char="○"/>
              <a:defRPr/>
            </a:lvl5pPr>
            <a:lvl6pPr indent="-304800" lvl="5" marL="2743200" rtl="0">
              <a:lnSpc>
                <a:spcPct val="100000"/>
              </a:lnSpc>
              <a:spcBef>
                <a:spcPts val="0"/>
              </a:spcBef>
              <a:spcAft>
                <a:spcPts val="0"/>
              </a:spcAft>
              <a:buSzPts val="1200"/>
              <a:buFont typeface="Nunito Light"/>
              <a:buChar char="■"/>
              <a:defRPr/>
            </a:lvl6pPr>
            <a:lvl7pPr indent="-304800" lvl="6" marL="3200400" rtl="0">
              <a:lnSpc>
                <a:spcPct val="100000"/>
              </a:lnSpc>
              <a:spcBef>
                <a:spcPts val="0"/>
              </a:spcBef>
              <a:spcAft>
                <a:spcPts val="0"/>
              </a:spcAft>
              <a:buSzPts val="1200"/>
              <a:buFont typeface="Nunito Light"/>
              <a:buChar char="●"/>
              <a:defRPr/>
            </a:lvl7pPr>
            <a:lvl8pPr indent="-304800" lvl="7" marL="3657600" rtl="0">
              <a:lnSpc>
                <a:spcPct val="100000"/>
              </a:lnSpc>
              <a:spcBef>
                <a:spcPts val="0"/>
              </a:spcBef>
              <a:spcAft>
                <a:spcPts val="0"/>
              </a:spcAft>
              <a:buSzPts val="1200"/>
              <a:buFont typeface="Nunito Light"/>
              <a:buChar char="○"/>
              <a:defRPr/>
            </a:lvl8pPr>
            <a:lvl9pPr indent="-304800" lvl="8" marL="4114800" rtl="0">
              <a:lnSpc>
                <a:spcPct val="100000"/>
              </a:lnSpc>
              <a:spcBef>
                <a:spcPts val="0"/>
              </a:spcBef>
              <a:spcAft>
                <a:spcPts val="0"/>
              </a:spcAft>
              <a:buSzPts val="1200"/>
              <a:buFont typeface="Nunito Light"/>
              <a:buChar char="■"/>
              <a:defRPr/>
            </a:lvl9pPr>
          </a:lstStyle>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hree columns">
  <p:cSld name="CUSTOM_6">
    <p:spTree>
      <p:nvGrpSpPr>
        <p:cNvPr id="165" name="Shape 165"/>
        <p:cNvGrpSpPr/>
        <p:nvPr/>
      </p:nvGrpSpPr>
      <p:grpSpPr>
        <a:xfrm>
          <a:off x="0" y="0"/>
          <a:ext cx="0" cy="0"/>
          <a:chOff x="0" y="0"/>
          <a:chExt cx="0" cy="0"/>
        </a:xfrm>
      </p:grpSpPr>
      <p:grpSp>
        <p:nvGrpSpPr>
          <p:cNvPr id="166" name="Google Shape;166;p18"/>
          <p:cNvGrpSpPr/>
          <p:nvPr/>
        </p:nvGrpSpPr>
        <p:grpSpPr>
          <a:xfrm>
            <a:off x="-2423925" y="-1027950"/>
            <a:ext cx="14213750" cy="8093263"/>
            <a:chOff x="-2423925" y="-1027950"/>
            <a:chExt cx="14213750" cy="8093263"/>
          </a:xfrm>
        </p:grpSpPr>
        <p:pic>
          <p:nvPicPr>
            <p:cNvPr id="167" name="Google Shape;167;p18"/>
            <p:cNvPicPr preferRelativeResize="0"/>
            <p:nvPr/>
          </p:nvPicPr>
          <p:blipFill>
            <a:blip r:embed="rId2">
              <a:alphaModFix/>
            </a:blip>
            <a:stretch>
              <a:fillRect/>
            </a:stretch>
          </p:blipFill>
          <p:spPr>
            <a:xfrm rot="-5400000">
              <a:off x="-2423925" y="3699488"/>
              <a:ext cx="3365825" cy="3365825"/>
            </a:xfrm>
            <a:prstGeom prst="rect">
              <a:avLst/>
            </a:prstGeom>
            <a:noFill/>
            <a:ln>
              <a:noFill/>
            </a:ln>
          </p:spPr>
        </p:pic>
        <p:pic>
          <p:nvPicPr>
            <p:cNvPr id="168" name="Google Shape;168;p18"/>
            <p:cNvPicPr preferRelativeResize="0"/>
            <p:nvPr/>
          </p:nvPicPr>
          <p:blipFill>
            <a:blip r:embed="rId2">
              <a:alphaModFix/>
            </a:blip>
            <a:stretch>
              <a:fillRect/>
            </a:stretch>
          </p:blipFill>
          <p:spPr>
            <a:xfrm rot="-5400000">
              <a:off x="8424000" y="-1027950"/>
              <a:ext cx="3365825" cy="3365825"/>
            </a:xfrm>
            <a:prstGeom prst="rect">
              <a:avLst/>
            </a:prstGeom>
            <a:noFill/>
            <a:ln>
              <a:noFill/>
            </a:ln>
          </p:spPr>
        </p:pic>
      </p:grpSp>
      <p:grpSp>
        <p:nvGrpSpPr>
          <p:cNvPr id="169" name="Google Shape;169;p18"/>
          <p:cNvGrpSpPr/>
          <p:nvPr/>
        </p:nvGrpSpPr>
        <p:grpSpPr>
          <a:xfrm>
            <a:off x="-2384500" y="539500"/>
            <a:ext cx="13876400" cy="4392500"/>
            <a:chOff x="-2384500" y="539500"/>
            <a:chExt cx="13876400" cy="4392500"/>
          </a:xfrm>
        </p:grpSpPr>
        <p:pic>
          <p:nvPicPr>
            <p:cNvPr id="170" name="Google Shape;170;p18"/>
            <p:cNvPicPr preferRelativeResize="0"/>
            <p:nvPr/>
          </p:nvPicPr>
          <p:blipFill>
            <a:blip r:embed="rId3">
              <a:alphaModFix/>
            </a:blip>
            <a:stretch>
              <a:fillRect/>
            </a:stretch>
          </p:blipFill>
          <p:spPr>
            <a:xfrm rot="5400000">
              <a:off x="-2384500" y="2039675"/>
              <a:ext cx="2892325" cy="2892325"/>
            </a:xfrm>
            <a:prstGeom prst="rect">
              <a:avLst/>
            </a:prstGeom>
            <a:noFill/>
            <a:ln>
              <a:noFill/>
            </a:ln>
          </p:spPr>
        </p:pic>
        <p:pic>
          <p:nvPicPr>
            <p:cNvPr id="171" name="Google Shape;171;p18"/>
            <p:cNvPicPr preferRelativeResize="0"/>
            <p:nvPr/>
          </p:nvPicPr>
          <p:blipFill>
            <a:blip r:embed="rId4">
              <a:alphaModFix/>
            </a:blip>
            <a:stretch>
              <a:fillRect/>
            </a:stretch>
          </p:blipFill>
          <p:spPr>
            <a:xfrm>
              <a:off x="8805200" y="539500"/>
              <a:ext cx="2686700" cy="2686700"/>
            </a:xfrm>
            <a:prstGeom prst="rect">
              <a:avLst/>
            </a:prstGeom>
            <a:noFill/>
            <a:ln>
              <a:noFill/>
            </a:ln>
          </p:spPr>
        </p:pic>
      </p:grpSp>
      <p:grpSp>
        <p:nvGrpSpPr>
          <p:cNvPr id="172" name="Google Shape;172;p18"/>
          <p:cNvGrpSpPr/>
          <p:nvPr/>
        </p:nvGrpSpPr>
        <p:grpSpPr>
          <a:xfrm>
            <a:off x="-1955612" y="-621175"/>
            <a:ext cx="10806613" cy="7782475"/>
            <a:chOff x="-1955612" y="-621175"/>
            <a:chExt cx="10806613" cy="7782475"/>
          </a:xfrm>
        </p:grpSpPr>
        <p:pic>
          <p:nvPicPr>
            <p:cNvPr id="173" name="Google Shape;173;p18"/>
            <p:cNvPicPr preferRelativeResize="0"/>
            <p:nvPr/>
          </p:nvPicPr>
          <p:blipFill>
            <a:blip r:embed="rId5">
              <a:alphaModFix/>
            </a:blip>
            <a:stretch>
              <a:fillRect/>
            </a:stretch>
          </p:blipFill>
          <p:spPr>
            <a:xfrm rot="10800000">
              <a:off x="6421800" y="4732100"/>
              <a:ext cx="2429200" cy="2429200"/>
            </a:xfrm>
            <a:prstGeom prst="rect">
              <a:avLst/>
            </a:prstGeom>
            <a:noFill/>
            <a:ln>
              <a:noFill/>
            </a:ln>
          </p:spPr>
        </p:pic>
        <p:pic>
          <p:nvPicPr>
            <p:cNvPr id="174" name="Google Shape;174;p18"/>
            <p:cNvPicPr preferRelativeResize="0"/>
            <p:nvPr/>
          </p:nvPicPr>
          <p:blipFill>
            <a:blip r:embed="rId5">
              <a:alphaModFix/>
            </a:blip>
            <a:stretch>
              <a:fillRect/>
            </a:stretch>
          </p:blipFill>
          <p:spPr>
            <a:xfrm rot="10800000">
              <a:off x="-1955612" y="-621175"/>
              <a:ext cx="2429200" cy="2429200"/>
            </a:xfrm>
            <a:prstGeom prst="rect">
              <a:avLst/>
            </a:prstGeom>
            <a:noFill/>
            <a:ln>
              <a:noFill/>
            </a:ln>
          </p:spPr>
        </p:pic>
      </p:grpSp>
      <p:sp>
        <p:nvSpPr>
          <p:cNvPr id="175" name="Google Shape;175;p18"/>
          <p:cNvSpPr txBox="1"/>
          <p:nvPr>
            <p:ph type="title"/>
          </p:nvPr>
        </p:nvSpPr>
        <p:spPr>
          <a:xfrm>
            <a:off x="720000" y="445025"/>
            <a:ext cx="7704000" cy="5727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p:txBody>
      </p:sp>
      <p:sp>
        <p:nvSpPr>
          <p:cNvPr id="176" name="Google Shape;176;p18"/>
          <p:cNvSpPr txBox="1"/>
          <p:nvPr>
            <p:ph idx="1" type="subTitle"/>
          </p:nvPr>
        </p:nvSpPr>
        <p:spPr>
          <a:xfrm>
            <a:off x="828699" y="2939825"/>
            <a:ext cx="2343000" cy="1668300"/>
          </a:xfrm>
          <a:prstGeom prst="rect">
            <a:avLst/>
          </a:prstGeom>
        </p:spPr>
        <p:txBody>
          <a:bodyPr anchorCtr="0" anchor="t" bIns="91425" lIns="91425" spcFirstLastPara="1" rIns="91425" wrap="square" tIns="91425">
            <a:noAutofit/>
          </a:bodyPr>
          <a:lstStyle>
            <a:lvl1pPr lvl="0" rtl="0" algn="ctr">
              <a:lnSpc>
                <a:spcPct val="100000"/>
              </a:lnSpc>
              <a:spcBef>
                <a:spcPts val="0"/>
              </a:spcBef>
              <a:spcAft>
                <a:spcPts val="0"/>
              </a:spcAft>
              <a:buSzPts val="1200"/>
              <a:buNone/>
              <a:defRPr/>
            </a:lvl1pPr>
            <a:lvl2pPr lvl="1" rtl="0" algn="ctr">
              <a:lnSpc>
                <a:spcPct val="100000"/>
              </a:lnSpc>
              <a:spcBef>
                <a:spcPts val="0"/>
              </a:spcBef>
              <a:spcAft>
                <a:spcPts val="0"/>
              </a:spcAft>
              <a:buSzPts val="1200"/>
              <a:buNone/>
              <a:defRPr/>
            </a:lvl2pPr>
            <a:lvl3pPr lvl="2" rtl="0" algn="ctr">
              <a:lnSpc>
                <a:spcPct val="100000"/>
              </a:lnSpc>
              <a:spcBef>
                <a:spcPts val="0"/>
              </a:spcBef>
              <a:spcAft>
                <a:spcPts val="0"/>
              </a:spcAft>
              <a:buSzPts val="1200"/>
              <a:buNone/>
              <a:defRPr/>
            </a:lvl3pPr>
            <a:lvl4pPr lvl="3" rtl="0" algn="ctr">
              <a:lnSpc>
                <a:spcPct val="100000"/>
              </a:lnSpc>
              <a:spcBef>
                <a:spcPts val="0"/>
              </a:spcBef>
              <a:spcAft>
                <a:spcPts val="0"/>
              </a:spcAft>
              <a:buSzPts val="1200"/>
              <a:buNone/>
              <a:defRPr/>
            </a:lvl4pPr>
            <a:lvl5pPr lvl="4" rtl="0" algn="ctr">
              <a:lnSpc>
                <a:spcPct val="100000"/>
              </a:lnSpc>
              <a:spcBef>
                <a:spcPts val="0"/>
              </a:spcBef>
              <a:spcAft>
                <a:spcPts val="0"/>
              </a:spcAft>
              <a:buSzPts val="1200"/>
              <a:buNone/>
              <a:defRPr/>
            </a:lvl5pPr>
            <a:lvl6pPr lvl="5" rtl="0" algn="ctr">
              <a:lnSpc>
                <a:spcPct val="100000"/>
              </a:lnSpc>
              <a:spcBef>
                <a:spcPts val="0"/>
              </a:spcBef>
              <a:spcAft>
                <a:spcPts val="0"/>
              </a:spcAft>
              <a:buSzPts val="1200"/>
              <a:buNone/>
              <a:defRPr/>
            </a:lvl6pPr>
            <a:lvl7pPr lvl="6" rtl="0" algn="ctr">
              <a:lnSpc>
                <a:spcPct val="100000"/>
              </a:lnSpc>
              <a:spcBef>
                <a:spcPts val="0"/>
              </a:spcBef>
              <a:spcAft>
                <a:spcPts val="0"/>
              </a:spcAft>
              <a:buSzPts val="1200"/>
              <a:buNone/>
              <a:defRPr/>
            </a:lvl7pPr>
            <a:lvl8pPr lvl="7" rtl="0" algn="ctr">
              <a:lnSpc>
                <a:spcPct val="100000"/>
              </a:lnSpc>
              <a:spcBef>
                <a:spcPts val="0"/>
              </a:spcBef>
              <a:spcAft>
                <a:spcPts val="0"/>
              </a:spcAft>
              <a:buSzPts val="1200"/>
              <a:buNone/>
              <a:defRPr/>
            </a:lvl8pPr>
            <a:lvl9pPr lvl="8" rtl="0" algn="ctr">
              <a:lnSpc>
                <a:spcPct val="100000"/>
              </a:lnSpc>
              <a:spcBef>
                <a:spcPts val="0"/>
              </a:spcBef>
              <a:spcAft>
                <a:spcPts val="0"/>
              </a:spcAft>
              <a:buSzPts val="1200"/>
              <a:buNone/>
              <a:defRPr/>
            </a:lvl9pPr>
          </a:lstStyle>
          <a:p/>
        </p:txBody>
      </p:sp>
      <p:sp>
        <p:nvSpPr>
          <p:cNvPr id="177" name="Google Shape;177;p18"/>
          <p:cNvSpPr txBox="1"/>
          <p:nvPr>
            <p:ph idx="2" type="subTitle"/>
          </p:nvPr>
        </p:nvSpPr>
        <p:spPr>
          <a:xfrm>
            <a:off x="3400488" y="2939825"/>
            <a:ext cx="2343000" cy="1668300"/>
          </a:xfrm>
          <a:prstGeom prst="rect">
            <a:avLst/>
          </a:prstGeom>
        </p:spPr>
        <p:txBody>
          <a:bodyPr anchorCtr="0" anchor="t" bIns="91425" lIns="91425" spcFirstLastPara="1" rIns="91425" wrap="square" tIns="91425">
            <a:noAutofit/>
          </a:bodyPr>
          <a:lstStyle>
            <a:lvl1pPr lvl="0" rtl="0" algn="ctr">
              <a:lnSpc>
                <a:spcPct val="100000"/>
              </a:lnSpc>
              <a:spcBef>
                <a:spcPts val="0"/>
              </a:spcBef>
              <a:spcAft>
                <a:spcPts val="0"/>
              </a:spcAft>
              <a:buSzPts val="1200"/>
              <a:buNone/>
              <a:defRPr/>
            </a:lvl1pPr>
            <a:lvl2pPr lvl="1" rtl="0" algn="ctr">
              <a:lnSpc>
                <a:spcPct val="100000"/>
              </a:lnSpc>
              <a:spcBef>
                <a:spcPts val="0"/>
              </a:spcBef>
              <a:spcAft>
                <a:spcPts val="0"/>
              </a:spcAft>
              <a:buSzPts val="1200"/>
              <a:buNone/>
              <a:defRPr/>
            </a:lvl2pPr>
            <a:lvl3pPr lvl="2" rtl="0" algn="ctr">
              <a:lnSpc>
                <a:spcPct val="100000"/>
              </a:lnSpc>
              <a:spcBef>
                <a:spcPts val="0"/>
              </a:spcBef>
              <a:spcAft>
                <a:spcPts val="0"/>
              </a:spcAft>
              <a:buSzPts val="1200"/>
              <a:buNone/>
              <a:defRPr/>
            </a:lvl3pPr>
            <a:lvl4pPr lvl="3" rtl="0" algn="ctr">
              <a:lnSpc>
                <a:spcPct val="100000"/>
              </a:lnSpc>
              <a:spcBef>
                <a:spcPts val="0"/>
              </a:spcBef>
              <a:spcAft>
                <a:spcPts val="0"/>
              </a:spcAft>
              <a:buSzPts val="1200"/>
              <a:buNone/>
              <a:defRPr/>
            </a:lvl4pPr>
            <a:lvl5pPr lvl="4" rtl="0" algn="ctr">
              <a:lnSpc>
                <a:spcPct val="100000"/>
              </a:lnSpc>
              <a:spcBef>
                <a:spcPts val="0"/>
              </a:spcBef>
              <a:spcAft>
                <a:spcPts val="0"/>
              </a:spcAft>
              <a:buSzPts val="1200"/>
              <a:buNone/>
              <a:defRPr/>
            </a:lvl5pPr>
            <a:lvl6pPr lvl="5" rtl="0" algn="ctr">
              <a:lnSpc>
                <a:spcPct val="100000"/>
              </a:lnSpc>
              <a:spcBef>
                <a:spcPts val="0"/>
              </a:spcBef>
              <a:spcAft>
                <a:spcPts val="0"/>
              </a:spcAft>
              <a:buSzPts val="1200"/>
              <a:buNone/>
              <a:defRPr/>
            </a:lvl6pPr>
            <a:lvl7pPr lvl="6" rtl="0" algn="ctr">
              <a:lnSpc>
                <a:spcPct val="100000"/>
              </a:lnSpc>
              <a:spcBef>
                <a:spcPts val="0"/>
              </a:spcBef>
              <a:spcAft>
                <a:spcPts val="0"/>
              </a:spcAft>
              <a:buSzPts val="1200"/>
              <a:buNone/>
              <a:defRPr/>
            </a:lvl7pPr>
            <a:lvl8pPr lvl="7" rtl="0" algn="ctr">
              <a:lnSpc>
                <a:spcPct val="100000"/>
              </a:lnSpc>
              <a:spcBef>
                <a:spcPts val="0"/>
              </a:spcBef>
              <a:spcAft>
                <a:spcPts val="0"/>
              </a:spcAft>
              <a:buSzPts val="1200"/>
              <a:buNone/>
              <a:defRPr/>
            </a:lvl8pPr>
            <a:lvl9pPr lvl="8" rtl="0" algn="ctr">
              <a:lnSpc>
                <a:spcPct val="100000"/>
              </a:lnSpc>
              <a:spcBef>
                <a:spcPts val="0"/>
              </a:spcBef>
              <a:spcAft>
                <a:spcPts val="0"/>
              </a:spcAft>
              <a:buSzPts val="1200"/>
              <a:buNone/>
              <a:defRPr/>
            </a:lvl9pPr>
          </a:lstStyle>
          <a:p/>
        </p:txBody>
      </p:sp>
      <p:sp>
        <p:nvSpPr>
          <p:cNvPr id="178" name="Google Shape;178;p18"/>
          <p:cNvSpPr txBox="1"/>
          <p:nvPr>
            <p:ph idx="3" type="subTitle"/>
          </p:nvPr>
        </p:nvSpPr>
        <p:spPr>
          <a:xfrm>
            <a:off x="5972300" y="2939825"/>
            <a:ext cx="2343000" cy="1668300"/>
          </a:xfrm>
          <a:prstGeom prst="rect">
            <a:avLst/>
          </a:prstGeom>
        </p:spPr>
        <p:txBody>
          <a:bodyPr anchorCtr="0" anchor="t" bIns="91425" lIns="91425" spcFirstLastPara="1" rIns="91425" wrap="square" tIns="91425">
            <a:noAutofit/>
          </a:bodyPr>
          <a:lstStyle>
            <a:lvl1pPr lvl="0" rtl="0" algn="ctr">
              <a:lnSpc>
                <a:spcPct val="100000"/>
              </a:lnSpc>
              <a:spcBef>
                <a:spcPts val="0"/>
              </a:spcBef>
              <a:spcAft>
                <a:spcPts val="0"/>
              </a:spcAft>
              <a:buSzPts val="1200"/>
              <a:buNone/>
              <a:defRPr/>
            </a:lvl1pPr>
            <a:lvl2pPr lvl="1" rtl="0" algn="ctr">
              <a:lnSpc>
                <a:spcPct val="100000"/>
              </a:lnSpc>
              <a:spcBef>
                <a:spcPts val="0"/>
              </a:spcBef>
              <a:spcAft>
                <a:spcPts val="0"/>
              </a:spcAft>
              <a:buSzPts val="1200"/>
              <a:buNone/>
              <a:defRPr/>
            </a:lvl2pPr>
            <a:lvl3pPr lvl="2" rtl="0" algn="ctr">
              <a:lnSpc>
                <a:spcPct val="100000"/>
              </a:lnSpc>
              <a:spcBef>
                <a:spcPts val="0"/>
              </a:spcBef>
              <a:spcAft>
                <a:spcPts val="0"/>
              </a:spcAft>
              <a:buSzPts val="1200"/>
              <a:buNone/>
              <a:defRPr/>
            </a:lvl3pPr>
            <a:lvl4pPr lvl="3" rtl="0" algn="ctr">
              <a:lnSpc>
                <a:spcPct val="100000"/>
              </a:lnSpc>
              <a:spcBef>
                <a:spcPts val="0"/>
              </a:spcBef>
              <a:spcAft>
                <a:spcPts val="0"/>
              </a:spcAft>
              <a:buSzPts val="1200"/>
              <a:buNone/>
              <a:defRPr/>
            </a:lvl4pPr>
            <a:lvl5pPr lvl="4" rtl="0" algn="ctr">
              <a:lnSpc>
                <a:spcPct val="100000"/>
              </a:lnSpc>
              <a:spcBef>
                <a:spcPts val="0"/>
              </a:spcBef>
              <a:spcAft>
                <a:spcPts val="0"/>
              </a:spcAft>
              <a:buSzPts val="1200"/>
              <a:buNone/>
              <a:defRPr/>
            </a:lvl5pPr>
            <a:lvl6pPr lvl="5" rtl="0" algn="ctr">
              <a:lnSpc>
                <a:spcPct val="100000"/>
              </a:lnSpc>
              <a:spcBef>
                <a:spcPts val="0"/>
              </a:spcBef>
              <a:spcAft>
                <a:spcPts val="0"/>
              </a:spcAft>
              <a:buSzPts val="1200"/>
              <a:buNone/>
              <a:defRPr/>
            </a:lvl6pPr>
            <a:lvl7pPr lvl="6" rtl="0" algn="ctr">
              <a:lnSpc>
                <a:spcPct val="100000"/>
              </a:lnSpc>
              <a:spcBef>
                <a:spcPts val="0"/>
              </a:spcBef>
              <a:spcAft>
                <a:spcPts val="0"/>
              </a:spcAft>
              <a:buSzPts val="1200"/>
              <a:buNone/>
              <a:defRPr/>
            </a:lvl7pPr>
            <a:lvl8pPr lvl="7" rtl="0" algn="ctr">
              <a:lnSpc>
                <a:spcPct val="100000"/>
              </a:lnSpc>
              <a:spcBef>
                <a:spcPts val="0"/>
              </a:spcBef>
              <a:spcAft>
                <a:spcPts val="0"/>
              </a:spcAft>
              <a:buSzPts val="1200"/>
              <a:buNone/>
              <a:defRPr/>
            </a:lvl8pPr>
            <a:lvl9pPr lvl="8" rtl="0" algn="ctr">
              <a:lnSpc>
                <a:spcPct val="100000"/>
              </a:lnSpc>
              <a:spcBef>
                <a:spcPts val="0"/>
              </a:spcBef>
              <a:spcAft>
                <a:spcPts val="0"/>
              </a:spcAft>
              <a:buSzPts val="1200"/>
              <a:buNone/>
              <a:defRPr/>
            </a:lvl9pPr>
          </a:lstStyle>
          <a:p/>
        </p:txBody>
      </p:sp>
      <p:sp>
        <p:nvSpPr>
          <p:cNvPr id="179" name="Google Shape;179;p18"/>
          <p:cNvSpPr txBox="1"/>
          <p:nvPr>
            <p:ph idx="4" type="subTitle"/>
          </p:nvPr>
        </p:nvSpPr>
        <p:spPr>
          <a:xfrm>
            <a:off x="828699" y="2197825"/>
            <a:ext cx="2343000" cy="801300"/>
          </a:xfrm>
          <a:prstGeom prst="rect">
            <a:avLst/>
          </a:prstGeom>
        </p:spPr>
        <p:txBody>
          <a:bodyPr anchorCtr="0" anchor="b" bIns="91425" lIns="91425" spcFirstLastPara="1" rIns="91425" wrap="square" tIns="91425">
            <a:noAutofit/>
          </a:bodyPr>
          <a:lstStyle>
            <a:lvl1pPr lvl="0" rtl="0" algn="ctr">
              <a:lnSpc>
                <a:spcPct val="100000"/>
              </a:lnSpc>
              <a:spcBef>
                <a:spcPts val="0"/>
              </a:spcBef>
              <a:spcAft>
                <a:spcPts val="0"/>
              </a:spcAft>
              <a:buSzPts val="2400"/>
              <a:buFont typeface="Raleway"/>
              <a:buNone/>
              <a:defRPr sz="1800">
                <a:solidFill>
                  <a:schemeClr val="dk1"/>
                </a:solidFill>
                <a:latin typeface="Righteous"/>
                <a:ea typeface="Righteous"/>
                <a:cs typeface="Righteous"/>
                <a:sym typeface="Righteous"/>
              </a:defRPr>
            </a:lvl1pPr>
            <a:lvl2pPr lvl="1" rtl="0" algn="ctr">
              <a:lnSpc>
                <a:spcPct val="100000"/>
              </a:lnSpc>
              <a:spcBef>
                <a:spcPts val="0"/>
              </a:spcBef>
              <a:spcAft>
                <a:spcPts val="0"/>
              </a:spcAft>
              <a:buSzPts val="2400"/>
              <a:buFont typeface="Raleway"/>
              <a:buNone/>
              <a:defRPr b="1" sz="2400">
                <a:latin typeface="Raleway"/>
                <a:ea typeface="Raleway"/>
                <a:cs typeface="Raleway"/>
                <a:sym typeface="Raleway"/>
              </a:defRPr>
            </a:lvl2pPr>
            <a:lvl3pPr lvl="2" rtl="0" algn="ctr">
              <a:lnSpc>
                <a:spcPct val="100000"/>
              </a:lnSpc>
              <a:spcBef>
                <a:spcPts val="0"/>
              </a:spcBef>
              <a:spcAft>
                <a:spcPts val="0"/>
              </a:spcAft>
              <a:buSzPts val="2400"/>
              <a:buFont typeface="Raleway"/>
              <a:buNone/>
              <a:defRPr b="1" sz="2400">
                <a:latin typeface="Raleway"/>
                <a:ea typeface="Raleway"/>
                <a:cs typeface="Raleway"/>
                <a:sym typeface="Raleway"/>
              </a:defRPr>
            </a:lvl3pPr>
            <a:lvl4pPr lvl="3" rtl="0" algn="ctr">
              <a:lnSpc>
                <a:spcPct val="100000"/>
              </a:lnSpc>
              <a:spcBef>
                <a:spcPts val="0"/>
              </a:spcBef>
              <a:spcAft>
                <a:spcPts val="0"/>
              </a:spcAft>
              <a:buSzPts val="2400"/>
              <a:buFont typeface="Raleway"/>
              <a:buNone/>
              <a:defRPr b="1" sz="2400">
                <a:latin typeface="Raleway"/>
                <a:ea typeface="Raleway"/>
                <a:cs typeface="Raleway"/>
                <a:sym typeface="Raleway"/>
              </a:defRPr>
            </a:lvl4pPr>
            <a:lvl5pPr lvl="4" rtl="0" algn="ctr">
              <a:lnSpc>
                <a:spcPct val="100000"/>
              </a:lnSpc>
              <a:spcBef>
                <a:spcPts val="0"/>
              </a:spcBef>
              <a:spcAft>
                <a:spcPts val="0"/>
              </a:spcAft>
              <a:buSzPts val="2400"/>
              <a:buFont typeface="Raleway"/>
              <a:buNone/>
              <a:defRPr b="1" sz="2400">
                <a:latin typeface="Raleway"/>
                <a:ea typeface="Raleway"/>
                <a:cs typeface="Raleway"/>
                <a:sym typeface="Raleway"/>
              </a:defRPr>
            </a:lvl5pPr>
            <a:lvl6pPr lvl="5" rtl="0" algn="ctr">
              <a:lnSpc>
                <a:spcPct val="100000"/>
              </a:lnSpc>
              <a:spcBef>
                <a:spcPts val="0"/>
              </a:spcBef>
              <a:spcAft>
                <a:spcPts val="0"/>
              </a:spcAft>
              <a:buSzPts val="2400"/>
              <a:buFont typeface="Raleway"/>
              <a:buNone/>
              <a:defRPr b="1" sz="2400">
                <a:latin typeface="Raleway"/>
                <a:ea typeface="Raleway"/>
                <a:cs typeface="Raleway"/>
                <a:sym typeface="Raleway"/>
              </a:defRPr>
            </a:lvl6pPr>
            <a:lvl7pPr lvl="6" rtl="0" algn="ctr">
              <a:lnSpc>
                <a:spcPct val="100000"/>
              </a:lnSpc>
              <a:spcBef>
                <a:spcPts val="0"/>
              </a:spcBef>
              <a:spcAft>
                <a:spcPts val="0"/>
              </a:spcAft>
              <a:buSzPts val="2400"/>
              <a:buFont typeface="Raleway"/>
              <a:buNone/>
              <a:defRPr b="1" sz="2400">
                <a:latin typeface="Raleway"/>
                <a:ea typeface="Raleway"/>
                <a:cs typeface="Raleway"/>
                <a:sym typeface="Raleway"/>
              </a:defRPr>
            </a:lvl7pPr>
            <a:lvl8pPr lvl="7" rtl="0" algn="ctr">
              <a:lnSpc>
                <a:spcPct val="100000"/>
              </a:lnSpc>
              <a:spcBef>
                <a:spcPts val="0"/>
              </a:spcBef>
              <a:spcAft>
                <a:spcPts val="0"/>
              </a:spcAft>
              <a:buSzPts val="2400"/>
              <a:buFont typeface="Raleway"/>
              <a:buNone/>
              <a:defRPr b="1" sz="2400">
                <a:latin typeface="Raleway"/>
                <a:ea typeface="Raleway"/>
                <a:cs typeface="Raleway"/>
                <a:sym typeface="Raleway"/>
              </a:defRPr>
            </a:lvl8pPr>
            <a:lvl9pPr lvl="8" rtl="0" algn="ctr">
              <a:lnSpc>
                <a:spcPct val="100000"/>
              </a:lnSpc>
              <a:spcBef>
                <a:spcPts val="0"/>
              </a:spcBef>
              <a:spcAft>
                <a:spcPts val="0"/>
              </a:spcAft>
              <a:buSzPts val="2400"/>
              <a:buFont typeface="Raleway"/>
              <a:buNone/>
              <a:defRPr b="1" sz="2400">
                <a:latin typeface="Raleway"/>
                <a:ea typeface="Raleway"/>
                <a:cs typeface="Raleway"/>
                <a:sym typeface="Raleway"/>
              </a:defRPr>
            </a:lvl9pPr>
          </a:lstStyle>
          <a:p/>
        </p:txBody>
      </p:sp>
      <p:sp>
        <p:nvSpPr>
          <p:cNvPr id="180" name="Google Shape;180;p18"/>
          <p:cNvSpPr txBox="1"/>
          <p:nvPr>
            <p:ph idx="5" type="subTitle"/>
          </p:nvPr>
        </p:nvSpPr>
        <p:spPr>
          <a:xfrm>
            <a:off x="3400491" y="2197825"/>
            <a:ext cx="2343000" cy="801300"/>
          </a:xfrm>
          <a:prstGeom prst="rect">
            <a:avLst/>
          </a:prstGeom>
        </p:spPr>
        <p:txBody>
          <a:bodyPr anchorCtr="0" anchor="b" bIns="91425" lIns="91425" spcFirstLastPara="1" rIns="91425" wrap="square" tIns="91425">
            <a:noAutofit/>
          </a:bodyPr>
          <a:lstStyle>
            <a:lvl1pPr lvl="0" rtl="0" algn="ctr">
              <a:lnSpc>
                <a:spcPct val="100000"/>
              </a:lnSpc>
              <a:spcBef>
                <a:spcPts val="0"/>
              </a:spcBef>
              <a:spcAft>
                <a:spcPts val="0"/>
              </a:spcAft>
              <a:buSzPts val="2400"/>
              <a:buFont typeface="Raleway"/>
              <a:buNone/>
              <a:defRPr sz="1800">
                <a:solidFill>
                  <a:schemeClr val="dk1"/>
                </a:solidFill>
                <a:latin typeface="Righteous"/>
                <a:ea typeface="Righteous"/>
                <a:cs typeface="Righteous"/>
                <a:sym typeface="Righteous"/>
              </a:defRPr>
            </a:lvl1pPr>
            <a:lvl2pPr lvl="1" rtl="0" algn="ctr">
              <a:lnSpc>
                <a:spcPct val="100000"/>
              </a:lnSpc>
              <a:spcBef>
                <a:spcPts val="0"/>
              </a:spcBef>
              <a:spcAft>
                <a:spcPts val="0"/>
              </a:spcAft>
              <a:buSzPts val="2400"/>
              <a:buFont typeface="Raleway"/>
              <a:buNone/>
              <a:defRPr b="1" sz="2400">
                <a:latin typeface="Raleway"/>
                <a:ea typeface="Raleway"/>
                <a:cs typeface="Raleway"/>
                <a:sym typeface="Raleway"/>
              </a:defRPr>
            </a:lvl2pPr>
            <a:lvl3pPr lvl="2" rtl="0" algn="ctr">
              <a:lnSpc>
                <a:spcPct val="100000"/>
              </a:lnSpc>
              <a:spcBef>
                <a:spcPts val="0"/>
              </a:spcBef>
              <a:spcAft>
                <a:spcPts val="0"/>
              </a:spcAft>
              <a:buSzPts val="2400"/>
              <a:buFont typeface="Raleway"/>
              <a:buNone/>
              <a:defRPr b="1" sz="2400">
                <a:latin typeface="Raleway"/>
                <a:ea typeface="Raleway"/>
                <a:cs typeface="Raleway"/>
                <a:sym typeface="Raleway"/>
              </a:defRPr>
            </a:lvl3pPr>
            <a:lvl4pPr lvl="3" rtl="0" algn="ctr">
              <a:lnSpc>
                <a:spcPct val="100000"/>
              </a:lnSpc>
              <a:spcBef>
                <a:spcPts val="0"/>
              </a:spcBef>
              <a:spcAft>
                <a:spcPts val="0"/>
              </a:spcAft>
              <a:buSzPts val="2400"/>
              <a:buFont typeface="Raleway"/>
              <a:buNone/>
              <a:defRPr b="1" sz="2400">
                <a:latin typeface="Raleway"/>
                <a:ea typeface="Raleway"/>
                <a:cs typeface="Raleway"/>
                <a:sym typeface="Raleway"/>
              </a:defRPr>
            </a:lvl4pPr>
            <a:lvl5pPr lvl="4" rtl="0" algn="ctr">
              <a:lnSpc>
                <a:spcPct val="100000"/>
              </a:lnSpc>
              <a:spcBef>
                <a:spcPts val="0"/>
              </a:spcBef>
              <a:spcAft>
                <a:spcPts val="0"/>
              </a:spcAft>
              <a:buSzPts val="2400"/>
              <a:buFont typeface="Raleway"/>
              <a:buNone/>
              <a:defRPr b="1" sz="2400">
                <a:latin typeface="Raleway"/>
                <a:ea typeface="Raleway"/>
                <a:cs typeface="Raleway"/>
                <a:sym typeface="Raleway"/>
              </a:defRPr>
            </a:lvl5pPr>
            <a:lvl6pPr lvl="5" rtl="0" algn="ctr">
              <a:lnSpc>
                <a:spcPct val="100000"/>
              </a:lnSpc>
              <a:spcBef>
                <a:spcPts val="0"/>
              </a:spcBef>
              <a:spcAft>
                <a:spcPts val="0"/>
              </a:spcAft>
              <a:buSzPts val="2400"/>
              <a:buFont typeface="Raleway"/>
              <a:buNone/>
              <a:defRPr b="1" sz="2400">
                <a:latin typeface="Raleway"/>
                <a:ea typeface="Raleway"/>
                <a:cs typeface="Raleway"/>
                <a:sym typeface="Raleway"/>
              </a:defRPr>
            </a:lvl6pPr>
            <a:lvl7pPr lvl="6" rtl="0" algn="ctr">
              <a:lnSpc>
                <a:spcPct val="100000"/>
              </a:lnSpc>
              <a:spcBef>
                <a:spcPts val="0"/>
              </a:spcBef>
              <a:spcAft>
                <a:spcPts val="0"/>
              </a:spcAft>
              <a:buSzPts val="2400"/>
              <a:buFont typeface="Raleway"/>
              <a:buNone/>
              <a:defRPr b="1" sz="2400">
                <a:latin typeface="Raleway"/>
                <a:ea typeface="Raleway"/>
                <a:cs typeface="Raleway"/>
                <a:sym typeface="Raleway"/>
              </a:defRPr>
            </a:lvl7pPr>
            <a:lvl8pPr lvl="7" rtl="0" algn="ctr">
              <a:lnSpc>
                <a:spcPct val="100000"/>
              </a:lnSpc>
              <a:spcBef>
                <a:spcPts val="0"/>
              </a:spcBef>
              <a:spcAft>
                <a:spcPts val="0"/>
              </a:spcAft>
              <a:buSzPts val="2400"/>
              <a:buFont typeface="Raleway"/>
              <a:buNone/>
              <a:defRPr b="1" sz="2400">
                <a:latin typeface="Raleway"/>
                <a:ea typeface="Raleway"/>
                <a:cs typeface="Raleway"/>
                <a:sym typeface="Raleway"/>
              </a:defRPr>
            </a:lvl8pPr>
            <a:lvl9pPr lvl="8" rtl="0" algn="ctr">
              <a:lnSpc>
                <a:spcPct val="100000"/>
              </a:lnSpc>
              <a:spcBef>
                <a:spcPts val="0"/>
              </a:spcBef>
              <a:spcAft>
                <a:spcPts val="0"/>
              </a:spcAft>
              <a:buSzPts val="2400"/>
              <a:buFont typeface="Raleway"/>
              <a:buNone/>
              <a:defRPr b="1" sz="2400">
                <a:latin typeface="Raleway"/>
                <a:ea typeface="Raleway"/>
                <a:cs typeface="Raleway"/>
                <a:sym typeface="Raleway"/>
              </a:defRPr>
            </a:lvl9pPr>
          </a:lstStyle>
          <a:p/>
        </p:txBody>
      </p:sp>
      <p:sp>
        <p:nvSpPr>
          <p:cNvPr id="181" name="Google Shape;181;p18"/>
          <p:cNvSpPr txBox="1"/>
          <p:nvPr>
            <p:ph idx="6" type="subTitle"/>
          </p:nvPr>
        </p:nvSpPr>
        <p:spPr>
          <a:xfrm>
            <a:off x="5972300" y="2197825"/>
            <a:ext cx="2343000" cy="801300"/>
          </a:xfrm>
          <a:prstGeom prst="rect">
            <a:avLst/>
          </a:prstGeom>
        </p:spPr>
        <p:txBody>
          <a:bodyPr anchorCtr="0" anchor="b" bIns="91425" lIns="91425" spcFirstLastPara="1" rIns="91425" wrap="square" tIns="91425">
            <a:noAutofit/>
          </a:bodyPr>
          <a:lstStyle>
            <a:lvl1pPr lvl="0" rtl="0" algn="ctr">
              <a:lnSpc>
                <a:spcPct val="100000"/>
              </a:lnSpc>
              <a:spcBef>
                <a:spcPts val="0"/>
              </a:spcBef>
              <a:spcAft>
                <a:spcPts val="0"/>
              </a:spcAft>
              <a:buSzPts val="2400"/>
              <a:buFont typeface="Raleway"/>
              <a:buNone/>
              <a:defRPr sz="1800">
                <a:solidFill>
                  <a:schemeClr val="dk1"/>
                </a:solidFill>
                <a:latin typeface="Righteous"/>
                <a:ea typeface="Righteous"/>
                <a:cs typeface="Righteous"/>
                <a:sym typeface="Righteous"/>
              </a:defRPr>
            </a:lvl1pPr>
            <a:lvl2pPr lvl="1" rtl="0" algn="ctr">
              <a:lnSpc>
                <a:spcPct val="100000"/>
              </a:lnSpc>
              <a:spcBef>
                <a:spcPts val="0"/>
              </a:spcBef>
              <a:spcAft>
                <a:spcPts val="0"/>
              </a:spcAft>
              <a:buSzPts val="2400"/>
              <a:buFont typeface="Raleway"/>
              <a:buNone/>
              <a:defRPr b="1" sz="2400">
                <a:latin typeface="Raleway"/>
                <a:ea typeface="Raleway"/>
                <a:cs typeface="Raleway"/>
                <a:sym typeface="Raleway"/>
              </a:defRPr>
            </a:lvl2pPr>
            <a:lvl3pPr lvl="2" rtl="0" algn="ctr">
              <a:lnSpc>
                <a:spcPct val="100000"/>
              </a:lnSpc>
              <a:spcBef>
                <a:spcPts val="0"/>
              </a:spcBef>
              <a:spcAft>
                <a:spcPts val="0"/>
              </a:spcAft>
              <a:buSzPts val="2400"/>
              <a:buFont typeface="Raleway"/>
              <a:buNone/>
              <a:defRPr b="1" sz="2400">
                <a:latin typeface="Raleway"/>
                <a:ea typeface="Raleway"/>
                <a:cs typeface="Raleway"/>
                <a:sym typeface="Raleway"/>
              </a:defRPr>
            </a:lvl3pPr>
            <a:lvl4pPr lvl="3" rtl="0" algn="ctr">
              <a:lnSpc>
                <a:spcPct val="100000"/>
              </a:lnSpc>
              <a:spcBef>
                <a:spcPts val="0"/>
              </a:spcBef>
              <a:spcAft>
                <a:spcPts val="0"/>
              </a:spcAft>
              <a:buSzPts val="2400"/>
              <a:buFont typeface="Raleway"/>
              <a:buNone/>
              <a:defRPr b="1" sz="2400">
                <a:latin typeface="Raleway"/>
                <a:ea typeface="Raleway"/>
                <a:cs typeface="Raleway"/>
                <a:sym typeface="Raleway"/>
              </a:defRPr>
            </a:lvl4pPr>
            <a:lvl5pPr lvl="4" rtl="0" algn="ctr">
              <a:lnSpc>
                <a:spcPct val="100000"/>
              </a:lnSpc>
              <a:spcBef>
                <a:spcPts val="0"/>
              </a:spcBef>
              <a:spcAft>
                <a:spcPts val="0"/>
              </a:spcAft>
              <a:buSzPts val="2400"/>
              <a:buFont typeface="Raleway"/>
              <a:buNone/>
              <a:defRPr b="1" sz="2400">
                <a:latin typeface="Raleway"/>
                <a:ea typeface="Raleway"/>
                <a:cs typeface="Raleway"/>
                <a:sym typeface="Raleway"/>
              </a:defRPr>
            </a:lvl5pPr>
            <a:lvl6pPr lvl="5" rtl="0" algn="ctr">
              <a:lnSpc>
                <a:spcPct val="100000"/>
              </a:lnSpc>
              <a:spcBef>
                <a:spcPts val="0"/>
              </a:spcBef>
              <a:spcAft>
                <a:spcPts val="0"/>
              </a:spcAft>
              <a:buSzPts val="2400"/>
              <a:buFont typeface="Raleway"/>
              <a:buNone/>
              <a:defRPr b="1" sz="2400">
                <a:latin typeface="Raleway"/>
                <a:ea typeface="Raleway"/>
                <a:cs typeface="Raleway"/>
                <a:sym typeface="Raleway"/>
              </a:defRPr>
            </a:lvl6pPr>
            <a:lvl7pPr lvl="6" rtl="0" algn="ctr">
              <a:lnSpc>
                <a:spcPct val="100000"/>
              </a:lnSpc>
              <a:spcBef>
                <a:spcPts val="0"/>
              </a:spcBef>
              <a:spcAft>
                <a:spcPts val="0"/>
              </a:spcAft>
              <a:buSzPts val="2400"/>
              <a:buFont typeface="Raleway"/>
              <a:buNone/>
              <a:defRPr b="1" sz="2400">
                <a:latin typeface="Raleway"/>
                <a:ea typeface="Raleway"/>
                <a:cs typeface="Raleway"/>
                <a:sym typeface="Raleway"/>
              </a:defRPr>
            </a:lvl7pPr>
            <a:lvl8pPr lvl="7" rtl="0" algn="ctr">
              <a:lnSpc>
                <a:spcPct val="100000"/>
              </a:lnSpc>
              <a:spcBef>
                <a:spcPts val="0"/>
              </a:spcBef>
              <a:spcAft>
                <a:spcPts val="0"/>
              </a:spcAft>
              <a:buSzPts val="2400"/>
              <a:buFont typeface="Raleway"/>
              <a:buNone/>
              <a:defRPr b="1" sz="2400">
                <a:latin typeface="Raleway"/>
                <a:ea typeface="Raleway"/>
                <a:cs typeface="Raleway"/>
                <a:sym typeface="Raleway"/>
              </a:defRPr>
            </a:lvl8pPr>
            <a:lvl9pPr lvl="8" rtl="0" algn="ctr">
              <a:lnSpc>
                <a:spcPct val="100000"/>
              </a:lnSpc>
              <a:spcBef>
                <a:spcPts val="0"/>
              </a:spcBef>
              <a:spcAft>
                <a:spcPts val="0"/>
              </a:spcAft>
              <a:buSzPts val="2400"/>
              <a:buFont typeface="Raleway"/>
              <a:buNone/>
              <a:defRPr b="1" sz="2400">
                <a:latin typeface="Raleway"/>
                <a:ea typeface="Raleway"/>
                <a:cs typeface="Raleway"/>
                <a:sym typeface="Raleway"/>
              </a:defRPr>
            </a:lvl9pPr>
          </a:lstStyle>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four columns">
  <p:cSld name="CUSTOM_5">
    <p:spTree>
      <p:nvGrpSpPr>
        <p:cNvPr id="182" name="Shape 182"/>
        <p:cNvGrpSpPr/>
        <p:nvPr/>
      </p:nvGrpSpPr>
      <p:grpSpPr>
        <a:xfrm>
          <a:off x="0" y="0"/>
          <a:ext cx="0" cy="0"/>
          <a:chOff x="0" y="0"/>
          <a:chExt cx="0" cy="0"/>
        </a:xfrm>
      </p:grpSpPr>
      <p:pic>
        <p:nvPicPr>
          <p:cNvPr id="183" name="Google Shape;183;p19"/>
          <p:cNvPicPr preferRelativeResize="0"/>
          <p:nvPr/>
        </p:nvPicPr>
        <p:blipFill>
          <a:blip r:embed="rId2">
            <a:alphaModFix/>
          </a:blip>
          <a:stretch>
            <a:fillRect/>
          </a:stretch>
        </p:blipFill>
        <p:spPr>
          <a:xfrm rot="10800000">
            <a:off x="7600550" y="4130225"/>
            <a:ext cx="3549850" cy="3549850"/>
          </a:xfrm>
          <a:prstGeom prst="rect">
            <a:avLst/>
          </a:prstGeom>
          <a:noFill/>
          <a:ln>
            <a:noFill/>
          </a:ln>
        </p:spPr>
      </p:pic>
      <p:grpSp>
        <p:nvGrpSpPr>
          <p:cNvPr id="184" name="Google Shape;184;p19"/>
          <p:cNvGrpSpPr/>
          <p:nvPr/>
        </p:nvGrpSpPr>
        <p:grpSpPr>
          <a:xfrm>
            <a:off x="-2132175" y="-2089562"/>
            <a:ext cx="5438875" cy="9950213"/>
            <a:chOff x="-2132175" y="-2089562"/>
            <a:chExt cx="5438875" cy="9950213"/>
          </a:xfrm>
        </p:grpSpPr>
        <p:pic>
          <p:nvPicPr>
            <p:cNvPr id="185" name="Google Shape;185;p19"/>
            <p:cNvPicPr preferRelativeResize="0"/>
            <p:nvPr/>
          </p:nvPicPr>
          <p:blipFill>
            <a:blip r:embed="rId3">
              <a:alphaModFix/>
            </a:blip>
            <a:stretch>
              <a:fillRect/>
            </a:stretch>
          </p:blipFill>
          <p:spPr>
            <a:xfrm rot="10800000">
              <a:off x="0" y="4553950"/>
              <a:ext cx="3306700" cy="3306700"/>
            </a:xfrm>
            <a:prstGeom prst="rect">
              <a:avLst/>
            </a:prstGeom>
            <a:noFill/>
            <a:ln>
              <a:noFill/>
            </a:ln>
          </p:spPr>
        </p:pic>
        <p:pic>
          <p:nvPicPr>
            <p:cNvPr id="186" name="Google Shape;186;p19"/>
            <p:cNvPicPr preferRelativeResize="0"/>
            <p:nvPr/>
          </p:nvPicPr>
          <p:blipFill>
            <a:blip r:embed="rId3">
              <a:alphaModFix/>
            </a:blip>
            <a:stretch>
              <a:fillRect/>
            </a:stretch>
          </p:blipFill>
          <p:spPr>
            <a:xfrm rot="10800000">
              <a:off x="-2132175" y="-2089562"/>
              <a:ext cx="3306700" cy="3306700"/>
            </a:xfrm>
            <a:prstGeom prst="rect">
              <a:avLst/>
            </a:prstGeom>
            <a:noFill/>
            <a:ln>
              <a:noFill/>
            </a:ln>
          </p:spPr>
        </p:pic>
      </p:grpSp>
      <p:grpSp>
        <p:nvGrpSpPr>
          <p:cNvPr id="187" name="Google Shape;187;p19"/>
          <p:cNvGrpSpPr/>
          <p:nvPr/>
        </p:nvGrpSpPr>
        <p:grpSpPr>
          <a:xfrm>
            <a:off x="-2605137" y="290050"/>
            <a:ext cx="14262738" cy="3994988"/>
            <a:chOff x="-2605137" y="290050"/>
            <a:chExt cx="14262738" cy="3994988"/>
          </a:xfrm>
        </p:grpSpPr>
        <p:pic>
          <p:nvPicPr>
            <p:cNvPr id="188" name="Google Shape;188;p19"/>
            <p:cNvPicPr preferRelativeResize="0"/>
            <p:nvPr/>
          </p:nvPicPr>
          <p:blipFill>
            <a:blip r:embed="rId4">
              <a:alphaModFix/>
            </a:blip>
            <a:stretch>
              <a:fillRect/>
            </a:stretch>
          </p:blipFill>
          <p:spPr>
            <a:xfrm rot="10800000">
              <a:off x="8763125" y="290050"/>
              <a:ext cx="2894475" cy="2894475"/>
            </a:xfrm>
            <a:prstGeom prst="rect">
              <a:avLst/>
            </a:prstGeom>
            <a:noFill/>
            <a:ln>
              <a:noFill/>
            </a:ln>
          </p:spPr>
        </p:pic>
        <p:pic>
          <p:nvPicPr>
            <p:cNvPr id="189" name="Google Shape;189;p19"/>
            <p:cNvPicPr preferRelativeResize="0"/>
            <p:nvPr/>
          </p:nvPicPr>
          <p:blipFill>
            <a:blip r:embed="rId4">
              <a:alphaModFix/>
            </a:blip>
            <a:stretch>
              <a:fillRect/>
            </a:stretch>
          </p:blipFill>
          <p:spPr>
            <a:xfrm rot="10800000">
              <a:off x="-2605137" y="1390563"/>
              <a:ext cx="2894475" cy="2894475"/>
            </a:xfrm>
            <a:prstGeom prst="rect">
              <a:avLst/>
            </a:prstGeom>
            <a:noFill/>
            <a:ln>
              <a:noFill/>
            </a:ln>
          </p:spPr>
        </p:pic>
      </p:grpSp>
      <p:pic>
        <p:nvPicPr>
          <p:cNvPr id="190" name="Google Shape;190;p19"/>
          <p:cNvPicPr preferRelativeResize="0"/>
          <p:nvPr/>
        </p:nvPicPr>
        <p:blipFill>
          <a:blip r:embed="rId5">
            <a:alphaModFix/>
          </a:blip>
          <a:stretch>
            <a:fillRect/>
          </a:stretch>
        </p:blipFill>
        <p:spPr>
          <a:xfrm>
            <a:off x="-1428250" y="4090850"/>
            <a:ext cx="2686700" cy="2686700"/>
          </a:xfrm>
          <a:prstGeom prst="rect">
            <a:avLst/>
          </a:prstGeom>
          <a:noFill/>
          <a:ln>
            <a:noFill/>
          </a:ln>
        </p:spPr>
      </p:pic>
      <p:sp>
        <p:nvSpPr>
          <p:cNvPr id="191" name="Google Shape;191;p19"/>
          <p:cNvSpPr txBox="1"/>
          <p:nvPr>
            <p:ph type="title"/>
          </p:nvPr>
        </p:nvSpPr>
        <p:spPr>
          <a:xfrm>
            <a:off x="720000" y="445025"/>
            <a:ext cx="7704000" cy="5727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p:txBody>
      </p:sp>
      <p:sp>
        <p:nvSpPr>
          <p:cNvPr id="192" name="Google Shape;192;p19"/>
          <p:cNvSpPr txBox="1"/>
          <p:nvPr>
            <p:ph idx="1" type="subTitle"/>
          </p:nvPr>
        </p:nvSpPr>
        <p:spPr>
          <a:xfrm>
            <a:off x="1453626" y="1748900"/>
            <a:ext cx="3051600" cy="1084800"/>
          </a:xfrm>
          <a:prstGeom prst="rect">
            <a:avLst/>
          </a:prstGeom>
        </p:spPr>
        <p:txBody>
          <a:bodyPr anchorCtr="0" anchor="t" bIns="91425" lIns="91425" spcFirstLastPara="1" rIns="91425" wrap="square" tIns="91425">
            <a:noAutofit/>
          </a:bodyPr>
          <a:lstStyle>
            <a:lvl1pPr lvl="0" rtl="0">
              <a:lnSpc>
                <a:spcPct val="100000"/>
              </a:lnSpc>
              <a:spcBef>
                <a:spcPts val="0"/>
              </a:spcBef>
              <a:spcAft>
                <a:spcPts val="0"/>
              </a:spcAft>
              <a:buSzPts val="1200"/>
              <a:buNone/>
              <a:defRPr/>
            </a:lvl1pPr>
            <a:lvl2pPr lvl="1" rtl="0" algn="ctr">
              <a:lnSpc>
                <a:spcPct val="100000"/>
              </a:lnSpc>
              <a:spcBef>
                <a:spcPts val="0"/>
              </a:spcBef>
              <a:spcAft>
                <a:spcPts val="0"/>
              </a:spcAft>
              <a:buSzPts val="1200"/>
              <a:buNone/>
              <a:defRPr/>
            </a:lvl2pPr>
            <a:lvl3pPr lvl="2" rtl="0" algn="ctr">
              <a:lnSpc>
                <a:spcPct val="100000"/>
              </a:lnSpc>
              <a:spcBef>
                <a:spcPts val="0"/>
              </a:spcBef>
              <a:spcAft>
                <a:spcPts val="0"/>
              </a:spcAft>
              <a:buSzPts val="1200"/>
              <a:buNone/>
              <a:defRPr/>
            </a:lvl3pPr>
            <a:lvl4pPr lvl="3" rtl="0" algn="ctr">
              <a:lnSpc>
                <a:spcPct val="100000"/>
              </a:lnSpc>
              <a:spcBef>
                <a:spcPts val="0"/>
              </a:spcBef>
              <a:spcAft>
                <a:spcPts val="0"/>
              </a:spcAft>
              <a:buSzPts val="1200"/>
              <a:buNone/>
              <a:defRPr/>
            </a:lvl4pPr>
            <a:lvl5pPr lvl="4" rtl="0" algn="ctr">
              <a:lnSpc>
                <a:spcPct val="100000"/>
              </a:lnSpc>
              <a:spcBef>
                <a:spcPts val="0"/>
              </a:spcBef>
              <a:spcAft>
                <a:spcPts val="0"/>
              </a:spcAft>
              <a:buSzPts val="1200"/>
              <a:buNone/>
              <a:defRPr/>
            </a:lvl5pPr>
            <a:lvl6pPr lvl="5" rtl="0" algn="ctr">
              <a:lnSpc>
                <a:spcPct val="100000"/>
              </a:lnSpc>
              <a:spcBef>
                <a:spcPts val="0"/>
              </a:spcBef>
              <a:spcAft>
                <a:spcPts val="0"/>
              </a:spcAft>
              <a:buSzPts val="1200"/>
              <a:buNone/>
              <a:defRPr/>
            </a:lvl6pPr>
            <a:lvl7pPr lvl="6" rtl="0" algn="ctr">
              <a:lnSpc>
                <a:spcPct val="100000"/>
              </a:lnSpc>
              <a:spcBef>
                <a:spcPts val="0"/>
              </a:spcBef>
              <a:spcAft>
                <a:spcPts val="0"/>
              </a:spcAft>
              <a:buSzPts val="1200"/>
              <a:buNone/>
              <a:defRPr/>
            </a:lvl7pPr>
            <a:lvl8pPr lvl="7" rtl="0" algn="ctr">
              <a:lnSpc>
                <a:spcPct val="100000"/>
              </a:lnSpc>
              <a:spcBef>
                <a:spcPts val="0"/>
              </a:spcBef>
              <a:spcAft>
                <a:spcPts val="0"/>
              </a:spcAft>
              <a:buSzPts val="1200"/>
              <a:buNone/>
              <a:defRPr/>
            </a:lvl8pPr>
            <a:lvl9pPr lvl="8" rtl="0" algn="ctr">
              <a:lnSpc>
                <a:spcPct val="100000"/>
              </a:lnSpc>
              <a:spcBef>
                <a:spcPts val="0"/>
              </a:spcBef>
              <a:spcAft>
                <a:spcPts val="0"/>
              </a:spcAft>
              <a:buSzPts val="1200"/>
              <a:buNone/>
              <a:defRPr/>
            </a:lvl9pPr>
          </a:lstStyle>
          <a:p/>
        </p:txBody>
      </p:sp>
      <p:sp>
        <p:nvSpPr>
          <p:cNvPr id="193" name="Google Shape;193;p19"/>
          <p:cNvSpPr txBox="1"/>
          <p:nvPr>
            <p:ph idx="2" type="subTitle"/>
          </p:nvPr>
        </p:nvSpPr>
        <p:spPr>
          <a:xfrm>
            <a:off x="5302979" y="1748900"/>
            <a:ext cx="3051600" cy="1084800"/>
          </a:xfrm>
          <a:prstGeom prst="rect">
            <a:avLst/>
          </a:prstGeom>
        </p:spPr>
        <p:txBody>
          <a:bodyPr anchorCtr="0" anchor="t" bIns="91425" lIns="91425" spcFirstLastPara="1" rIns="91425" wrap="square" tIns="91425">
            <a:noAutofit/>
          </a:bodyPr>
          <a:lstStyle>
            <a:lvl1pPr lvl="0" rtl="0">
              <a:lnSpc>
                <a:spcPct val="100000"/>
              </a:lnSpc>
              <a:spcBef>
                <a:spcPts val="0"/>
              </a:spcBef>
              <a:spcAft>
                <a:spcPts val="0"/>
              </a:spcAft>
              <a:buSzPts val="1200"/>
              <a:buNone/>
              <a:defRPr/>
            </a:lvl1pPr>
            <a:lvl2pPr lvl="1" rtl="0" algn="ctr">
              <a:lnSpc>
                <a:spcPct val="100000"/>
              </a:lnSpc>
              <a:spcBef>
                <a:spcPts val="0"/>
              </a:spcBef>
              <a:spcAft>
                <a:spcPts val="0"/>
              </a:spcAft>
              <a:buSzPts val="1200"/>
              <a:buNone/>
              <a:defRPr/>
            </a:lvl2pPr>
            <a:lvl3pPr lvl="2" rtl="0" algn="ctr">
              <a:lnSpc>
                <a:spcPct val="100000"/>
              </a:lnSpc>
              <a:spcBef>
                <a:spcPts val="0"/>
              </a:spcBef>
              <a:spcAft>
                <a:spcPts val="0"/>
              </a:spcAft>
              <a:buSzPts val="1200"/>
              <a:buNone/>
              <a:defRPr/>
            </a:lvl3pPr>
            <a:lvl4pPr lvl="3" rtl="0" algn="ctr">
              <a:lnSpc>
                <a:spcPct val="100000"/>
              </a:lnSpc>
              <a:spcBef>
                <a:spcPts val="0"/>
              </a:spcBef>
              <a:spcAft>
                <a:spcPts val="0"/>
              </a:spcAft>
              <a:buSzPts val="1200"/>
              <a:buNone/>
              <a:defRPr/>
            </a:lvl4pPr>
            <a:lvl5pPr lvl="4" rtl="0" algn="ctr">
              <a:lnSpc>
                <a:spcPct val="100000"/>
              </a:lnSpc>
              <a:spcBef>
                <a:spcPts val="0"/>
              </a:spcBef>
              <a:spcAft>
                <a:spcPts val="0"/>
              </a:spcAft>
              <a:buSzPts val="1200"/>
              <a:buNone/>
              <a:defRPr/>
            </a:lvl5pPr>
            <a:lvl6pPr lvl="5" rtl="0" algn="ctr">
              <a:lnSpc>
                <a:spcPct val="100000"/>
              </a:lnSpc>
              <a:spcBef>
                <a:spcPts val="0"/>
              </a:spcBef>
              <a:spcAft>
                <a:spcPts val="0"/>
              </a:spcAft>
              <a:buSzPts val="1200"/>
              <a:buNone/>
              <a:defRPr/>
            </a:lvl6pPr>
            <a:lvl7pPr lvl="6" rtl="0" algn="ctr">
              <a:lnSpc>
                <a:spcPct val="100000"/>
              </a:lnSpc>
              <a:spcBef>
                <a:spcPts val="0"/>
              </a:spcBef>
              <a:spcAft>
                <a:spcPts val="0"/>
              </a:spcAft>
              <a:buSzPts val="1200"/>
              <a:buNone/>
              <a:defRPr/>
            </a:lvl7pPr>
            <a:lvl8pPr lvl="7" rtl="0" algn="ctr">
              <a:lnSpc>
                <a:spcPct val="100000"/>
              </a:lnSpc>
              <a:spcBef>
                <a:spcPts val="0"/>
              </a:spcBef>
              <a:spcAft>
                <a:spcPts val="0"/>
              </a:spcAft>
              <a:buSzPts val="1200"/>
              <a:buNone/>
              <a:defRPr/>
            </a:lvl8pPr>
            <a:lvl9pPr lvl="8" rtl="0" algn="ctr">
              <a:lnSpc>
                <a:spcPct val="100000"/>
              </a:lnSpc>
              <a:spcBef>
                <a:spcPts val="0"/>
              </a:spcBef>
              <a:spcAft>
                <a:spcPts val="0"/>
              </a:spcAft>
              <a:buSzPts val="1200"/>
              <a:buNone/>
              <a:defRPr/>
            </a:lvl9pPr>
          </a:lstStyle>
          <a:p/>
        </p:txBody>
      </p:sp>
      <p:sp>
        <p:nvSpPr>
          <p:cNvPr id="194" name="Google Shape;194;p19"/>
          <p:cNvSpPr txBox="1"/>
          <p:nvPr>
            <p:ph idx="3" type="subTitle"/>
          </p:nvPr>
        </p:nvSpPr>
        <p:spPr>
          <a:xfrm>
            <a:off x="1453625" y="3409475"/>
            <a:ext cx="3051600" cy="1084800"/>
          </a:xfrm>
          <a:prstGeom prst="rect">
            <a:avLst/>
          </a:prstGeom>
        </p:spPr>
        <p:txBody>
          <a:bodyPr anchorCtr="0" anchor="t" bIns="91425" lIns="91425" spcFirstLastPara="1" rIns="91425" wrap="square" tIns="91425">
            <a:noAutofit/>
          </a:bodyPr>
          <a:lstStyle>
            <a:lvl1pPr lvl="0" rtl="0">
              <a:lnSpc>
                <a:spcPct val="100000"/>
              </a:lnSpc>
              <a:spcBef>
                <a:spcPts val="0"/>
              </a:spcBef>
              <a:spcAft>
                <a:spcPts val="0"/>
              </a:spcAft>
              <a:buSzPts val="1200"/>
              <a:buNone/>
              <a:defRPr/>
            </a:lvl1pPr>
            <a:lvl2pPr lvl="1" rtl="0" algn="ctr">
              <a:lnSpc>
                <a:spcPct val="100000"/>
              </a:lnSpc>
              <a:spcBef>
                <a:spcPts val="0"/>
              </a:spcBef>
              <a:spcAft>
                <a:spcPts val="0"/>
              </a:spcAft>
              <a:buSzPts val="1200"/>
              <a:buNone/>
              <a:defRPr/>
            </a:lvl2pPr>
            <a:lvl3pPr lvl="2" rtl="0" algn="ctr">
              <a:lnSpc>
                <a:spcPct val="100000"/>
              </a:lnSpc>
              <a:spcBef>
                <a:spcPts val="0"/>
              </a:spcBef>
              <a:spcAft>
                <a:spcPts val="0"/>
              </a:spcAft>
              <a:buSzPts val="1200"/>
              <a:buNone/>
              <a:defRPr/>
            </a:lvl3pPr>
            <a:lvl4pPr lvl="3" rtl="0" algn="ctr">
              <a:lnSpc>
                <a:spcPct val="100000"/>
              </a:lnSpc>
              <a:spcBef>
                <a:spcPts val="0"/>
              </a:spcBef>
              <a:spcAft>
                <a:spcPts val="0"/>
              </a:spcAft>
              <a:buSzPts val="1200"/>
              <a:buNone/>
              <a:defRPr/>
            </a:lvl4pPr>
            <a:lvl5pPr lvl="4" rtl="0" algn="ctr">
              <a:lnSpc>
                <a:spcPct val="100000"/>
              </a:lnSpc>
              <a:spcBef>
                <a:spcPts val="0"/>
              </a:spcBef>
              <a:spcAft>
                <a:spcPts val="0"/>
              </a:spcAft>
              <a:buSzPts val="1200"/>
              <a:buNone/>
              <a:defRPr/>
            </a:lvl5pPr>
            <a:lvl6pPr lvl="5" rtl="0" algn="ctr">
              <a:lnSpc>
                <a:spcPct val="100000"/>
              </a:lnSpc>
              <a:spcBef>
                <a:spcPts val="0"/>
              </a:spcBef>
              <a:spcAft>
                <a:spcPts val="0"/>
              </a:spcAft>
              <a:buSzPts val="1200"/>
              <a:buNone/>
              <a:defRPr/>
            </a:lvl6pPr>
            <a:lvl7pPr lvl="6" rtl="0" algn="ctr">
              <a:lnSpc>
                <a:spcPct val="100000"/>
              </a:lnSpc>
              <a:spcBef>
                <a:spcPts val="0"/>
              </a:spcBef>
              <a:spcAft>
                <a:spcPts val="0"/>
              </a:spcAft>
              <a:buSzPts val="1200"/>
              <a:buNone/>
              <a:defRPr/>
            </a:lvl7pPr>
            <a:lvl8pPr lvl="7" rtl="0" algn="ctr">
              <a:lnSpc>
                <a:spcPct val="100000"/>
              </a:lnSpc>
              <a:spcBef>
                <a:spcPts val="0"/>
              </a:spcBef>
              <a:spcAft>
                <a:spcPts val="0"/>
              </a:spcAft>
              <a:buSzPts val="1200"/>
              <a:buNone/>
              <a:defRPr/>
            </a:lvl8pPr>
            <a:lvl9pPr lvl="8" rtl="0" algn="ctr">
              <a:lnSpc>
                <a:spcPct val="100000"/>
              </a:lnSpc>
              <a:spcBef>
                <a:spcPts val="0"/>
              </a:spcBef>
              <a:spcAft>
                <a:spcPts val="0"/>
              </a:spcAft>
              <a:buSzPts val="1200"/>
              <a:buNone/>
              <a:defRPr/>
            </a:lvl9pPr>
          </a:lstStyle>
          <a:p/>
        </p:txBody>
      </p:sp>
      <p:sp>
        <p:nvSpPr>
          <p:cNvPr id="195" name="Google Shape;195;p19"/>
          <p:cNvSpPr txBox="1"/>
          <p:nvPr>
            <p:ph idx="4" type="subTitle"/>
          </p:nvPr>
        </p:nvSpPr>
        <p:spPr>
          <a:xfrm>
            <a:off x="5302979" y="3409475"/>
            <a:ext cx="3051600" cy="1084800"/>
          </a:xfrm>
          <a:prstGeom prst="rect">
            <a:avLst/>
          </a:prstGeom>
        </p:spPr>
        <p:txBody>
          <a:bodyPr anchorCtr="0" anchor="t" bIns="91425" lIns="91425" spcFirstLastPara="1" rIns="91425" wrap="square" tIns="91425">
            <a:noAutofit/>
          </a:bodyPr>
          <a:lstStyle>
            <a:lvl1pPr lvl="0" rtl="0">
              <a:lnSpc>
                <a:spcPct val="100000"/>
              </a:lnSpc>
              <a:spcBef>
                <a:spcPts val="0"/>
              </a:spcBef>
              <a:spcAft>
                <a:spcPts val="0"/>
              </a:spcAft>
              <a:buSzPts val="1200"/>
              <a:buNone/>
              <a:defRPr/>
            </a:lvl1pPr>
            <a:lvl2pPr lvl="1" rtl="0" algn="ctr">
              <a:lnSpc>
                <a:spcPct val="100000"/>
              </a:lnSpc>
              <a:spcBef>
                <a:spcPts val="0"/>
              </a:spcBef>
              <a:spcAft>
                <a:spcPts val="0"/>
              </a:spcAft>
              <a:buSzPts val="1200"/>
              <a:buNone/>
              <a:defRPr/>
            </a:lvl2pPr>
            <a:lvl3pPr lvl="2" rtl="0" algn="ctr">
              <a:lnSpc>
                <a:spcPct val="100000"/>
              </a:lnSpc>
              <a:spcBef>
                <a:spcPts val="0"/>
              </a:spcBef>
              <a:spcAft>
                <a:spcPts val="0"/>
              </a:spcAft>
              <a:buSzPts val="1200"/>
              <a:buNone/>
              <a:defRPr/>
            </a:lvl3pPr>
            <a:lvl4pPr lvl="3" rtl="0" algn="ctr">
              <a:lnSpc>
                <a:spcPct val="100000"/>
              </a:lnSpc>
              <a:spcBef>
                <a:spcPts val="0"/>
              </a:spcBef>
              <a:spcAft>
                <a:spcPts val="0"/>
              </a:spcAft>
              <a:buSzPts val="1200"/>
              <a:buNone/>
              <a:defRPr/>
            </a:lvl4pPr>
            <a:lvl5pPr lvl="4" rtl="0" algn="ctr">
              <a:lnSpc>
                <a:spcPct val="100000"/>
              </a:lnSpc>
              <a:spcBef>
                <a:spcPts val="0"/>
              </a:spcBef>
              <a:spcAft>
                <a:spcPts val="0"/>
              </a:spcAft>
              <a:buSzPts val="1200"/>
              <a:buNone/>
              <a:defRPr/>
            </a:lvl5pPr>
            <a:lvl6pPr lvl="5" rtl="0" algn="ctr">
              <a:lnSpc>
                <a:spcPct val="100000"/>
              </a:lnSpc>
              <a:spcBef>
                <a:spcPts val="0"/>
              </a:spcBef>
              <a:spcAft>
                <a:spcPts val="0"/>
              </a:spcAft>
              <a:buSzPts val="1200"/>
              <a:buNone/>
              <a:defRPr/>
            </a:lvl6pPr>
            <a:lvl7pPr lvl="6" rtl="0" algn="ctr">
              <a:lnSpc>
                <a:spcPct val="100000"/>
              </a:lnSpc>
              <a:spcBef>
                <a:spcPts val="0"/>
              </a:spcBef>
              <a:spcAft>
                <a:spcPts val="0"/>
              </a:spcAft>
              <a:buSzPts val="1200"/>
              <a:buNone/>
              <a:defRPr/>
            </a:lvl7pPr>
            <a:lvl8pPr lvl="7" rtl="0" algn="ctr">
              <a:lnSpc>
                <a:spcPct val="100000"/>
              </a:lnSpc>
              <a:spcBef>
                <a:spcPts val="0"/>
              </a:spcBef>
              <a:spcAft>
                <a:spcPts val="0"/>
              </a:spcAft>
              <a:buSzPts val="1200"/>
              <a:buNone/>
              <a:defRPr/>
            </a:lvl8pPr>
            <a:lvl9pPr lvl="8" rtl="0" algn="ctr">
              <a:lnSpc>
                <a:spcPct val="100000"/>
              </a:lnSpc>
              <a:spcBef>
                <a:spcPts val="0"/>
              </a:spcBef>
              <a:spcAft>
                <a:spcPts val="0"/>
              </a:spcAft>
              <a:buSzPts val="1200"/>
              <a:buNone/>
              <a:defRPr/>
            </a:lvl9pPr>
          </a:lstStyle>
          <a:p/>
        </p:txBody>
      </p:sp>
      <p:sp>
        <p:nvSpPr>
          <p:cNvPr id="196" name="Google Shape;196;p19"/>
          <p:cNvSpPr txBox="1"/>
          <p:nvPr>
            <p:ph idx="5" type="subTitle"/>
          </p:nvPr>
        </p:nvSpPr>
        <p:spPr>
          <a:xfrm>
            <a:off x="1453625" y="1455550"/>
            <a:ext cx="3051600" cy="377100"/>
          </a:xfrm>
          <a:prstGeom prst="rect">
            <a:avLst/>
          </a:prstGeom>
        </p:spPr>
        <p:txBody>
          <a:bodyPr anchorCtr="0" anchor="b" bIns="91425" lIns="91425" spcFirstLastPara="1" rIns="91425" wrap="square" tIns="91425">
            <a:noAutofit/>
          </a:bodyPr>
          <a:lstStyle>
            <a:lvl1pPr lvl="0" rtl="0">
              <a:lnSpc>
                <a:spcPct val="100000"/>
              </a:lnSpc>
              <a:spcBef>
                <a:spcPts val="0"/>
              </a:spcBef>
              <a:spcAft>
                <a:spcPts val="0"/>
              </a:spcAft>
              <a:buSzPts val="2400"/>
              <a:buFont typeface="Raleway"/>
              <a:buNone/>
              <a:defRPr sz="1800">
                <a:solidFill>
                  <a:schemeClr val="dk1"/>
                </a:solidFill>
                <a:latin typeface="Righteous"/>
                <a:ea typeface="Righteous"/>
                <a:cs typeface="Righteous"/>
                <a:sym typeface="Righteous"/>
              </a:defRPr>
            </a:lvl1pPr>
            <a:lvl2pPr lvl="1" rtl="0" algn="ctr">
              <a:lnSpc>
                <a:spcPct val="100000"/>
              </a:lnSpc>
              <a:spcBef>
                <a:spcPts val="0"/>
              </a:spcBef>
              <a:spcAft>
                <a:spcPts val="0"/>
              </a:spcAft>
              <a:buSzPts val="2400"/>
              <a:buFont typeface="Raleway"/>
              <a:buNone/>
              <a:defRPr b="1" sz="2400">
                <a:latin typeface="Raleway"/>
                <a:ea typeface="Raleway"/>
                <a:cs typeface="Raleway"/>
                <a:sym typeface="Raleway"/>
              </a:defRPr>
            </a:lvl2pPr>
            <a:lvl3pPr lvl="2" rtl="0" algn="ctr">
              <a:lnSpc>
                <a:spcPct val="100000"/>
              </a:lnSpc>
              <a:spcBef>
                <a:spcPts val="0"/>
              </a:spcBef>
              <a:spcAft>
                <a:spcPts val="0"/>
              </a:spcAft>
              <a:buSzPts val="2400"/>
              <a:buFont typeface="Raleway"/>
              <a:buNone/>
              <a:defRPr b="1" sz="2400">
                <a:latin typeface="Raleway"/>
                <a:ea typeface="Raleway"/>
                <a:cs typeface="Raleway"/>
                <a:sym typeface="Raleway"/>
              </a:defRPr>
            </a:lvl3pPr>
            <a:lvl4pPr lvl="3" rtl="0" algn="ctr">
              <a:lnSpc>
                <a:spcPct val="100000"/>
              </a:lnSpc>
              <a:spcBef>
                <a:spcPts val="0"/>
              </a:spcBef>
              <a:spcAft>
                <a:spcPts val="0"/>
              </a:spcAft>
              <a:buSzPts val="2400"/>
              <a:buFont typeface="Raleway"/>
              <a:buNone/>
              <a:defRPr b="1" sz="2400">
                <a:latin typeface="Raleway"/>
                <a:ea typeface="Raleway"/>
                <a:cs typeface="Raleway"/>
                <a:sym typeface="Raleway"/>
              </a:defRPr>
            </a:lvl4pPr>
            <a:lvl5pPr lvl="4" rtl="0" algn="ctr">
              <a:lnSpc>
                <a:spcPct val="100000"/>
              </a:lnSpc>
              <a:spcBef>
                <a:spcPts val="0"/>
              </a:spcBef>
              <a:spcAft>
                <a:spcPts val="0"/>
              </a:spcAft>
              <a:buSzPts val="2400"/>
              <a:buFont typeface="Raleway"/>
              <a:buNone/>
              <a:defRPr b="1" sz="2400">
                <a:latin typeface="Raleway"/>
                <a:ea typeface="Raleway"/>
                <a:cs typeface="Raleway"/>
                <a:sym typeface="Raleway"/>
              </a:defRPr>
            </a:lvl5pPr>
            <a:lvl6pPr lvl="5" rtl="0" algn="ctr">
              <a:lnSpc>
                <a:spcPct val="100000"/>
              </a:lnSpc>
              <a:spcBef>
                <a:spcPts val="0"/>
              </a:spcBef>
              <a:spcAft>
                <a:spcPts val="0"/>
              </a:spcAft>
              <a:buSzPts val="2400"/>
              <a:buFont typeface="Raleway"/>
              <a:buNone/>
              <a:defRPr b="1" sz="2400">
                <a:latin typeface="Raleway"/>
                <a:ea typeface="Raleway"/>
                <a:cs typeface="Raleway"/>
                <a:sym typeface="Raleway"/>
              </a:defRPr>
            </a:lvl6pPr>
            <a:lvl7pPr lvl="6" rtl="0" algn="ctr">
              <a:lnSpc>
                <a:spcPct val="100000"/>
              </a:lnSpc>
              <a:spcBef>
                <a:spcPts val="0"/>
              </a:spcBef>
              <a:spcAft>
                <a:spcPts val="0"/>
              </a:spcAft>
              <a:buSzPts val="2400"/>
              <a:buFont typeface="Raleway"/>
              <a:buNone/>
              <a:defRPr b="1" sz="2400">
                <a:latin typeface="Raleway"/>
                <a:ea typeface="Raleway"/>
                <a:cs typeface="Raleway"/>
                <a:sym typeface="Raleway"/>
              </a:defRPr>
            </a:lvl7pPr>
            <a:lvl8pPr lvl="7" rtl="0" algn="ctr">
              <a:lnSpc>
                <a:spcPct val="100000"/>
              </a:lnSpc>
              <a:spcBef>
                <a:spcPts val="0"/>
              </a:spcBef>
              <a:spcAft>
                <a:spcPts val="0"/>
              </a:spcAft>
              <a:buSzPts val="2400"/>
              <a:buFont typeface="Raleway"/>
              <a:buNone/>
              <a:defRPr b="1" sz="2400">
                <a:latin typeface="Raleway"/>
                <a:ea typeface="Raleway"/>
                <a:cs typeface="Raleway"/>
                <a:sym typeface="Raleway"/>
              </a:defRPr>
            </a:lvl8pPr>
            <a:lvl9pPr lvl="8" rtl="0" algn="ctr">
              <a:lnSpc>
                <a:spcPct val="100000"/>
              </a:lnSpc>
              <a:spcBef>
                <a:spcPts val="0"/>
              </a:spcBef>
              <a:spcAft>
                <a:spcPts val="0"/>
              </a:spcAft>
              <a:buSzPts val="2400"/>
              <a:buFont typeface="Raleway"/>
              <a:buNone/>
              <a:defRPr b="1" sz="2400">
                <a:latin typeface="Raleway"/>
                <a:ea typeface="Raleway"/>
                <a:cs typeface="Raleway"/>
                <a:sym typeface="Raleway"/>
              </a:defRPr>
            </a:lvl9pPr>
          </a:lstStyle>
          <a:p/>
        </p:txBody>
      </p:sp>
      <p:sp>
        <p:nvSpPr>
          <p:cNvPr id="197" name="Google Shape;197;p19"/>
          <p:cNvSpPr txBox="1"/>
          <p:nvPr>
            <p:ph idx="6" type="subTitle"/>
          </p:nvPr>
        </p:nvSpPr>
        <p:spPr>
          <a:xfrm>
            <a:off x="1453625" y="3116200"/>
            <a:ext cx="3051600" cy="377100"/>
          </a:xfrm>
          <a:prstGeom prst="rect">
            <a:avLst/>
          </a:prstGeom>
        </p:spPr>
        <p:txBody>
          <a:bodyPr anchorCtr="0" anchor="b" bIns="91425" lIns="91425" spcFirstLastPara="1" rIns="91425" wrap="square" tIns="91425">
            <a:noAutofit/>
          </a:bodyPr>
          <a:lstStyle>
            <a:lvl1pPr lvl="0" rtl="0">
              <a:lnSpc>
                <a:spcPct val="100000"/>
              </a:lnSpc>
              <a:spcBef>
                <a:spcPts val="0"/>
              </a:spcBef>
              <a:spcAft>
                <a:spcPts val="0"/>
              </a:spcAft>
              <a:buSzPts val="2400"/>
              <a:buFont typeface="Raleway"/>
              <a:buNone/>
              <a:defRPr sz="1800">
                <a:solidFill>
                  <a:schemeClr val="dk1"/>
                </a:solidFill>
                <a:latin typeface="Righteous"/>
                <a:ea typeface="Righteous"/>
                <a:cs typeface="Righteous"/>
                <a:sym typeface="Righteous"/>
              </a:defRPr>
            </a:lvl1pPr>
            <a:lvl2pPr lvl="1" rtl="0" algn="ctr">
              <a:lnSpc>
                <a:spcPct val="100000"/>
              </a:lnSpc>
              <a:spcBef>
                <a:spcPts val="0"/>
              </a:spcBef>
              <a:spcAft>
                <a:spcPts val="0"/>
              </a:spcAft>
              <a:buSzPts val="2400"/>
              <a:buFont typeface="Raleway"/>
              <a:buNone/>
              <a:defRPr b="1" sz="2400">
                <a:latin typeface="Raleway"/>
                <a:ea typeface="Raleway"/>
                <a:cs typeface="Raleway"/>
                <a:sym typeface="Raleway"/>
              </a:defRPr>
            </a:lvl2pPr>
            <a:lvl3pPr lvl="2" rtl="0" algn="ctr">
              <a:lnSpc>
                <a:spcPct val="100000"/>
              </a:lnSpc>
              <a:spcBef>
                <a:spcPts val="0"/>
              </a:spcBef>
              <a:spcAft>
                <a:spcPts val="0"/>
              </a:spcAft>
              <a:buSzPts val="2400"/>
              <a:buFont typeface="Raleway"/>
              <a:buNone/>
              <a:defRPr b="1" sz="2400">
                <a:latin typeface="Raleway"/>
                <a:ea typeface="Raleway"/>
                <a:cs typeface="Raleway"/>
                <a:sym typeface="Raleway"/>
              </a:defRPr>
            </a:lvl3pPr>
            <a:lvl4pPr lvl="3" rtl="0" algn="ctr">
              <a:lnSpc>
                <a:spcPct val="100000"/>
              </a:lnSpc>
              <a:spcBef>
                <a:spcPts val="0"/>
              </a:spcBef>
              <a:spcAft>
                <a:spcPts val="0"/>
              </a:spcAft>
              <a:buSzPts val="2400"/>
              <a:buFont typeface="Raleway"/>
              <a:buNone/>
              <a:defRPr b="1" sz="2400">
                <a:latin typeface="Raleway"/>
                <a:ea typeface="Raleway"/>
                <a:cs typeface="Raleway"/>
                <a:sym typeface="Raleway"/>
              </a:defRPr>
            </a:lvl4pPr>
            <a:lvl5pPr lvl="4" rtl="0" algn="ctr">
              <a:lnSpc>
                <a:spcPct val="100000"/>
              </a:lnSpc>
              <a:spcBef>
                <a:spcPts val="0"/>
              </a:spcBef>
              <a:spcAft>
                <a:spcPts val="0"/>
              </a:spcAft>
              <a:buSzPts val="2400"/>
              <a:buFont typeface="Raleway"/>
              <a:buNone/>
              <a:defRPr b="1" sz="2400">
                <a:latin typeface="Raleway"/>
                <a:ea typeface="Raleway"/>
                <a:cs typeface="Raleway"/>
                <a:sym typeface="Raleway"/>
              </a:defRPr>
            </a:lvl5pPr>
            <a:lvl6pPr lvl="5" rtl="0" algn="ctr">
              <a:lnSpc>
                <a:spcPct val="100000"/>
              </a:lnSpc>
              <a:spcBef>
                <a:spcPts val="0"/>
              </a:spcBef>
              <a:spcAft>
                <a:spcPts val="0"/>
              </a:spcAft>
              <a:buSzPts val="2400"/>
              <a:buFont typeface="Raleway"/>
              <a:buNone/>
              <a:defRPr b="1" sz="2400">
                <a:latin typeface="Raleway"/>
                <a:ea typeface="Raleway"/>
                <a:cs typeface="Raleway"/>
                <a:sym typeface="Raleway"/>
              </a:defRPr>
            </a:lvl6pPr>
            <a:lvl7pPr lvl="6" rtl="0" algn="ctr">
              <a:lnSpc>
                <a:spcPct val="100000"/>
              </a:lnSpc>
              <a:spcBef>
                <a:spcPts val="0"/>
              </a:spcBef>
              <a:spcAft>
                <a:spcPts val="0"/>
              </a:spcAft>
              <a:buSzPts val="2400"/>
              <a:buFont typeface="Raleway"/>
              <a:buNone/>
              <a:defRPr b="1" sz="2400">
                <a:latin typeface="Raleway"/>
                <a:ea typeface="Raleway"/>
                <a:cs typeface="Raleway"/>
                <a:sym typeface="Raleway"/>
              </a:defRPr>
            </a:lvl7pPr>
            <a:lvl8pPr lvl="7" rtl="0" algn="ctr">
              <a:lnSpc>
                <a:spcPct val="100000"/>
              </a:lnSpc>
              <a:spcBef>
                <a:spcPts val="0"/>
              </a:spcBef>
              <a:spcAft>
                <a:spcPts val="0"/>
              </a:spcAft>
              <a:buSzPts val="2400"/>
              <a:buFont typeface="Raleway"/>
              <a:buNone/>
              <a:defRPr b="1" sz="2400">
                <a:latin typeface="Raleway"/>
                <a:ea typeface="Raleway"/>
                <a:cs typeface="Raleway"/>
                <a:sym typeface="Raleway"/>
              </a:defRPr>
            </a:lvl8pPr>
            <a:lvl9pPr lvl="8" rtl="0" algn="ctr">
              <a:lnSpc>
                <a:spcPct val="100000"/>
              </a:lnSpc>
              <a:spcBef>
                <a:spcPts val="0"/>
              </a:spcBef>
              <a:spcAft>
                <a:spcPts val="0"/>
              </a:spcAft>
              <a:buSzPts val="2400"/>
              <a:buFont typeface="Raleway"/>
              <a:buNone/>
              <a:defRPr b="1" sz="2400">
                <a:latin typeface="Raleway"/>
                <a:ea typeface="Raleway"/>
                <a:cs typeface="Raleway"/>
                <a:sym typeface="Raleway"/>
              </a:defRPr>
            </a:lvl9pPr>
          </a:lstStyle>
          <a:p/>
        </p:txBody>
      </p:sp>
      <p:sp>
        <p:nvSpPr>
          <p:cNvPr id="198" name="Google Shape;198;p19"/>
          <p:cNvSpPr txBox="1"/>
          <p:nvPr>
            <p:ph idx="7" type="subTitle"/>
          </p:nvPr>
        </p:nvSpPr>
        <p:spPr>
          <a:xfrm>
            <a:off x="5302950" y="1455550"/>
            <a:ext cx="3051600" cy="377100"/>
          </a:xfrm>
          <a:prstGeom prst="rect">
            <a:avLst/>
          </a:prstGeom>
        </p:spPr>
        <p:txBody>
          <a:bodyPr anchorCtr="0" anchor="b" bIns="91425" lIns="91425" spcFirstLastPara="1" rIns="91425" wrap="square" tIns="91425">
            <a:noAutofit/>
          </a:bodyPr>
          <a:lstStyle>
            <a:lvl1pPr lvl="0" rtl="0">
              <a:lnSpc>
                <a:spcPct val="100000"/>
              </a:lnSpc>
              <a:spcBef>
                <a:spcPts val="0"/>
              </a:spcBef>
              <a:spcAft>
                <a:spcPts val="0"/>
              </a:spcAft>
              <a:buSzPts val="2400"/>
              <a:buFont typeface="Raleway"/>
              <a:buNone/>
              <a:defRPr sz="1800">
                <a:solidFill>
                  <a:schemeClr val="dk1"/>
                </a:solidFill>
                <a:latin typeface="Righteous"/>
                <a:ea typeface="Righteous"/>
                <a:cs typeface="Righteous"/>
                <a:sym typeface="Righteous"/>
              </a:defRPr>
            </a:lvl1pPr>
            <a:lvl2pPr lvl="1" rtl="0" algn="ctr">
              <a:lnSpc>
                <a:spcPct val="100000"/>
              </a:lnSpc>
              <a:spcBef>
                <a:spcPts val="0"/>
              </a:spcBef>
              <a:spcAft>
                <a:spcPts val="0"/>
              </a:spcAft>
              <a:buSzPts val="2400"/>
              <a:buFont typeface="Raleway"/>
              <a:buNone/>
              <a:defRPr b="1" sz="2400">
                <a:latin typeface="Raleway"/>
                <a:ea typeface="Raleway"/>
                <a:cs typeface="Raleway"/>
                <a:sym typeface="Raleway"/>
              </a:defRPr>
            </a:lvl2pPr>
            <a:lvl3pPr lvl="2" rtl="0" algn="ctr">
              <a:lnSpc>
                <a:spcPct val="100000"/>
              </a:lnSpc>
              <a:spcBef>
                <a:spcPts val="0"/>
              </a:spcBef>
              <a:spcAft>
                <a:spcPts val="0"/>
              </a:spcAft>
              <a:buSzPts val="2400"/>
              <a:buFont typeface="Raleway"/>
              <a:buNone/>
              <a:defRPr b="1" sz="2400">
                <a:latin typeface="Raleway"/>
                <a:ea typeface="Raleway"/>
                <a:cs typeface="Raleway"/>
                <a:sym typeface="Raleway"/>
              </a:defRPr>
            </a:lvl3pPr>
            <a:lvl4pPr lvl="3" rtl="0" algn="ctr">
              <a:lnSpc>
                <a:spcPct val="100000"/>
              </a:lnSpc>
              <a:spcBef>
                <a:spcPts val="0"/>
              </a:spcBef>
              <a:spcAft>
                <a:spcPts val="0"/>
              </a:spcAft>
              <a:buSzPts val="2400"/>
              <a:buFont typeface="Raleway"/>
              <a:buNone/>
              <a:defRPr b="1" sz="2400">
                <a:latin typeface="Raleway"/>
                <a:ea typeface="Raleway"/>
                <a:cs typeface="Raleway"/>
                <a:sym typeface="Raleway"/>
              </a:defRPr>
            </a:lvl4pPr>
            <a:lvl5pPr lvl="4" rtl="0" algn="ctr">
              <a:lnSpc>
                <a:spcPct val="100000"/>
              </a:lnSpc>
              <a:spcBef>
                <a:spcPts val="0"/>
              </a:spcBef>
              <a:spcAft>
                <a:spcPts val="0"/>
              </a:spcAft>
              <a:buSzPts val="2400"/>
              <a:buFont typeface="Raleway"/>
              <a:buNone/>
              <a:defRPr b="1" sz="2400">
                <a:latin typeface="Raleway"/>
                <a:ea typeface="Raleway"/>
                <a:cs typeface="Raleway"/>
                <a:sym typeface="Raleway"/>
              </a:defRPr>
            </a:lvl5pPr>
            <a:lvl6pPr lvl="5" rtl="0" algn="ctr">
              <a:lnSpc>
                <a:spcPct val="100000"/>
              </a:lnSpc>
              <a:spcBef>
                <a:spcPts val="0"/>
              </a:spcBef>
              <a:spcAft>
                <a:spcPts val="0"/>
              </a:spcAft>
              <a:buSzPts val="2400"/>
              <a:buFont typeface="Raleway"/>
              <a:buNone/>
              <a:defRPr b="1" sz="2400">
                <a:latin typeface="Raleway"/>
                <a:ea typeface="Raleway"/>
                <a:cs typeface="Raleway"/>
                <a:sym typeface="Raleway"/>
              </a:defRPr>
            </a:lvl6pPr>
            <a:lvl7pPr lvl="6" rtl="0" algn="ctr">
              <a:lnSpc>
                <a:spcPct val="100000"/>
              </a:lnSpc>
              <a:spcBef>
                <a:spcPts val="0"/>
              </a:spcBef>
              <a:spcAft>
                <a:spcPts val="0"/>
              </a:spcAft>
              <a:buSzPts val="2400"/>
              <a:buFont typeface="Raleway"/>
              <a:buNone/>
              <a:defRPr b="1" sz="2400">
                <a:latin typeface="Raleway"/>
                <a:ea typeface="Raleway"/>
                <a:cs typeface="Raleway"/>
                <a:sym typeface="Raleway"/>
              </a:defRPr>
            </a:lvl7pPr>
            <a:lvl8pPr lvl="7" rtl="0" algn="ctr">
              <a:lnSpc>
                <a:spcPct val="100000"/>
              </a:lnSpc>
              <a:spcBef>
                <a:spcPts val="0"/>
              </a:spcBef>
              <a:spcAft>
                <a:spcPts val="0"/>
              </a:spcAft>
              <a:buSzPts val="2400"/>
              <a:buFont typeface="Raleway"/>
              <a:buNone/>
              <a:defRPr b="1" sz="2400">
                <a:latin typeface="Raleway"/>
                <a:ea typeface="Raleway"/>
                <a:cs typeface="Raleway"/>
                <a:sym typeface="Raleway"/>
              </a:defRPr>
            </a:lvl8pPr>
            <a:lvl9pPr lvl="8" rtl="0" algn="ctr">
              <a:lnSpc>
                <a:spcPct val="100000"/>
              </a:lnSpc>
              <a:spcBef>
                <a:spcPts val="0"/>
              </a:spcBef>
              <a:spcAft>
                <a:spcPts val="0"/>
              </a:spcAft>
              <a:buSzPts val="2400"/>
              <a:buFont typeface="Raleway"/>
              <a:buNone/>
              <a:defRPr b="1" sz="2400">
                <a:latin typeface="Raleway"/>
                <a:ea typeface="Raleway"/>
                <a:cs typeface="Raleway"/>
                <a:sym typeface="Raleway"/>
              </a:defRPr>
            </a:lvl9pPr>
          </a:lstStyle>
          <a:p/>
        </p:txBody>
      </p:sp>
      <p:sp>
        <p:nvSpPr>
          <p:cNvPr id="199" name="Google Shape;199;p19"/>
          <p:cNvSpPr txBox="1"/>
          <p:nvPr>
            <p:ph idx="8" type="subTitle"/>
          </p:nvPr>
        </p:nvSpPr>
        <p:spPr>
          <a:xfrm>
            <a:off x="5302950" y="3116200"/>
            <a:ext cx="3051600" cy="377100"/>
          </a:xfrm>
          <a:prstGeom prst="rect">
            <a:avLst/>
          </a:prstGeom>
        </p:spPr>
        <p:txBody>
          <a:bodyPr anchorCtr="0" anchor="b" bIns="91425" lIns="91425" spcFirstLastPara="1" rIns="91425" wrap="square" tIns="91425">
            <a:noAutofit/>
          </a:bodyPr>
          <a:lstStyle>
            <a:lvl1pPr lvl="0" rtl="0">
              <a:lnSpc>
                <a:spcPct val="100000"/>
              </a:lnSpc>
              <a:spcBef>
                <a:spcPts val="0"/>
              </a:spcBef>
              <a:spcAft>
                <a:spcPts val="0"/>
              </a:spcAft>
              <a:buSzPts val="2400"/>
              <a:buFont typeface="Raleway"/>
              <a:buNone/>
              <a:defRPr sz="1800">
                <a:solidFill>
                  <a:schemeClr val="dk1"/>
                </a:solidFill>
                <a:latin typeface="Righteous"/>
                <a:ea typeface="Righteous"/>
                <a:cs typeface="Righteous"/>
                <a:sym typeface="Righteous"/>
              </a:defRPr>
            </a:lvl1pPr>
            <a:lvl2pPr lvl="1" rtl="0" algn="ctr">
              <a:lnSpc>
                <a:spcPct val="100000"/>
              </a:lnSpc>
              <a:spcBef>
                <a:spcPts val="0"/>
              </a:spcBef>
              <a:spcAft>
                <a:spcPts val="0"/>
              </a:spcAft>
              <a:buSzPts val="2400"/>
              <a:buFont typeface="Raleway"/>
              <a:buNone/>
              <a:defRPr b="1" sz="2400">
                <a:latin typeface="Raleway"/>
                <a:ea typeface="Raleway"/>
                <a:cs typeface="Raleway"/>
                <a:sym typeface="Raleway"/>
              </a:defRPr>
            </a:lvl2pPr>
            <a:lvl3pPr lvl="2" rtl="0" algn="ctr">
              <a:lnSpc>
                <a:spcPct val="100000"/>
              </a:lnSpc>
              <a:spcBef>
                <a:spcPts val="0"/>
              </a:spcBef>
              <a:spcAft>
                <a:spcPts val="0"/>
              </a:spcAft>
              <a:buSzPts val="2400"/>
              <a:buFont typeface="Raleway"/>
              <a:buNone/>
              <a:defRPr b="1" sz="2400">
                <a:latin typeface="Raleway"/>
                <a:ea typeface="Raleway"/>
                <a:cs typeface="Raleway"/>
                <a:sym typeface="Raleway"/>
              </a:defRPr>
            </a:lvl3pPr>
            <a:lvl4pPr lvl="3" rtl="0" algn="ctr">
              <a:lnSpc>
                <a:spcPct val="100000"/>
              </a:lnSpc>
              <a:spcBef>
                <a:spcPts val="0"/>
              </a:spcBef>
              <a:spcAft>
                <a:spcPts val="0"/>
              </a:spcAft>
              <a:buSzPts val="2400"/>
              <a:buFont typeface="Raleway"/>
              <a:buNone/>
              <a:defRPr b="1" sz="2400">
                <a:latin typeface="Raleway"/>
                <a:ea typeface="Raleway"/>
                <a:cs typeface="Raleway"/>
                <a:sym typeface="Raleway"/>
              </a:defRPr>
            </a:lvl4pPr>
            <a:lvl5pPr lvl="4" rtl="0" algn="ctr">
              <a:lnSpc>
                <a:spcPct val="100000"/>
              </a:lnSpc>
              <a:spcBef>
                <a:spcPts val="0"/>
              </a:spcBef>
              <a:spcAft>
                <a:spcPts val="0"/>
              </a:spcAft>
              <a:buSzPts val="2400"/>
              <a:buFont typeface="Raleway"/>
              <a:buNone/>
              <a:defRPr b="1" sz="2400">
                <a:latin typeface="Raleway"/>
                <a:ea typeface="Raleway"/>
                <a:cs typeface="Raleway"/>
                <a:sym typeface="Raleway"/>
              </a:defRPr>
            </a:lvl5pPr>
            <a:lvl6pPr lvl="5" rtl="0" algn="ctr">
              <a:lnSpc>
                <a:spcPct val="100000"/>
              </a:lnSpc>
              <a:spcBef>
                <a:spcPts val="0"/>
              </a:spcBef>
              <a:spcAft>
                <a:spcPts val="0"/>
              </a:spcAft>
              <a:buSzPts val="2400"/>
              <a:buFont typeface="Raleway"/>
              <a:buNone/>
              <a:defRPr b="1" sz="2400">
                <a:latin typeface="Raleway"/>
                <a:ea typeface="Raleway"/>
                <a:cs typeface="Raleway"/>
                <a:sym typeface="Raleway"/>
              </a:defRPr>
            </a:lvl6pPr>
            <a:lvl7pPr lvl="6" rtl="0" algn="ctr">
              <a:lnSpc>
                <a:spcPct val="100000"/>
              </a:lnSpc>
              <a:spcBef>
                <a:spcPts val="0"/>
              </a:spcBef>
              <a:spcAft>
                <a:spcPts val="0"/>
              </a:spcAft>
              <a:buSzPts val="2400"/>
              <a:buFont typeface="Raleway"/>
              <a:buNone/>
              <a:defRPr b="1" sz="2400">
                <a:latin typeface="Raleway"/>
                <a:ea typeface="Raleway"/>
                <a:cs typeface="Raleway"/>
                <a:sym typeface="Raleway"/>
              </a:defRPr>
            </a:lvl7pPr>
            <a:lvl8pPr lvl="7" rtl="0" algn="ctr">
              <a:lnSpc>
                <a:spcPct val="100000"/>
              </a:lnSpc>
              <a:spcBef>
                <a:spcPts val="0"/>
              </a:spcBef>
              <a:spcAft>
                <a:spcPts val="0"/>
              </a:spcAft>
              <a:buSzPts val="2400"/>
              <a:buFont typeface="Raleway"/>
              <a:buNone/>
              <a:defRPr b="1" sz="2400">
                <a:latin typeface="Raleway"/>
                <a:ea typeface="Raleway"/>
                <a:cs typeface="Raleway"/>
                <a:sym typeface="Raleway"/>
              </a:defRPr>
            </a:lvl8pPr>
            <a:lvl9pPr lvl="8" rtl="0" algn="ctr">
              <a:lnSpc>
                <a:spcPct val="100000"/>
              </a:lnSpc>
              <a:spcBef>
                <a:spcPts val="0"/>
              </a:spcBef>
              <a:spcAft>
                <a:spcPts val="0"/>
              </a:spcAft>
              <a:buSzPts val="2400"/>
              <a:buFont typeface="Raleway"/>
              <a:buNone/>
              <a:defRPr b="1" sz="2400">
                <a:latin typeface="Raleway"/>
                <a:ea typeface="Raleway"/>
                <a:cs typeface="Raleway"/>
                <a:sym typeface="Raleway"/>
              </a:defRPr>
            </a:lvl9pPr>
          </a:lstStyle>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six columns">
  <p:cSld name="CUSTOM_7">
    <p:spTree>
      <p:nvGrpSpPr>
        <p:cNvPr id="200" name="Shape 200"/>
        <p:cNvGrpSpPr/>
        <p:nvPr/>
      </p:nvGrpSpPr>
      <p:grpSpPr>
        <a:xfrm>
          <a:off x="0" y="0"/>
          <a:ext cx="0" cy="0"/>
          <a:chOff x="0" y="0"/>
          <a:chExt cx="0" cy="0"/>
        </a:xfrm>
      </p:grpSpPr>
      <p:grpSp>
        <p:nvGrpSpPr>
          <p:cNvPr id="201" name="Google Shape;201;p20"/>
          <p:cNvGrpSpPr/>
          <p:nvPr/>
        </p:nvGrpSpPr>
        <p:grpSpPr>
          <a:xfrm>
            <a:off x="-2570212" y="-800050"/>
            <a:ext cx="4568000" cy="8422213"/>
            <a:chOff x="-2570212" y="-800050"/>
            <a:chExt cx="4568000" cy="8422213"/>
          </a:xfrm>
        </p:grpSpPr>
        <p:pic>
          <p:nvPicPr>
            <p:cNvPr id="202" name="Google Shape;202;p20"/>
            <p:cNvPicPr preferRelativeResize="0"/>
            <p:nvPr/>
          </p:nvPicPr>
          <p:blipFill>
            <a:blip r:embed="rId2">
              <a:alphaModFix/>
            </a:blip>
            <a:stretch>
              <a:fillRect/>
            </a:stretch>
          </p:blipFill>
          <p:spPr>
            <a:xfrm rot="10800000">
              <a:off x="-896687" y="4727688"/>
              <a:ext cx="2894475" cy="2894475"/>
            </a:xfrm>
            <a:prstGeom prst="rect">
              <a:avLst/>
            </a:prstGeom>
            <a:noFill/>
            <a:ln>
              <a:noFill/>
            </a:ln>
          </p:spPr>
        </p:pic>
        <p:pic>
          <p:nvPicPr>
            <p:cNvPr id="203" name="Google Shape;203;p20"/>
            <p:cNvPicPr preferRelativeResize="0"/>
            <p:nvPr/>
          </p:nvPicPr>
          <p:blipFill>
            <a:blip r:embed="rId2">
              <a:alphaModFix/>
            </a:blip>
            <a:stretch>
              <a:fillRect/>
            </a:stretch>
          </p:blipFill>
          <p:spPr>
            <a:xfrm rot="10800000">
              <a:off x="-2570212" y="-800050"/>
              <a:ext cx="2894475" cy="2894475"/>
            </a:xfrm>
            <a:prstGeom prst="rect">
              <a:avLst/>
            </a:prstGeom>
            <a:noFill/>
            <a:ln>
              <a:noFill/>
            </a:ln>
          </p:spPr>
        </p:pic>
      </p:grpSp>
      <p:grpSp>
        <p:nvGrpSpPr>
          <p:cNvPr id="204" name="Google Shape;204;p20"/>
          <p:cNvGrpSpPr/>
          <p:nvPr/>
        </p:nvGrpSpPr>
        <p:grpSpPr>
          <a:xfrm>
            <a:off x="-2715450" y="1398725"/>
            <a:ext cx="14633375" cy="4827450"/>
            <a:chOff x="-2715450" y="1398725"/>
            <a:chExt cx="14633375" cy="4827450"/>
          </a:xfrm>
        </p:grpSpPr>
        <p:pic>
          <p:nvPicPr>
            <p:cNvPr id="205" name="Google Shape;205;p20"/>
            <p:cNvPicPr preferRelativeResize="0"/>
            <p:nvPr/>
          </p:nvPicPr>
          <p:blipFill>
            <a:blip r:embed="rId3">
              <a:alphaModFix/>
            </a:blip>
            <a:stretch>
              <a:fillRect/>
            </a:stretch>
          </p:blipFill>
          <p:spPr>
            <a:xfrm flipH="1" rot="-5400000">
              <a:off x="-2715450" y="1398725"/>
              <a:ext cx="3365825" cy="3365825"/>
            </a:xfrm>
            <a:prstGeom prst="rect">
              <a:avLst/>
            </a:prstGeom>
            <a:noFill/>
            <a:ln>
              <a:noFill/>
            </a:ln>
          </p:spPr>
        </p:pic>
        <p:pic>
          <p:nvPicPr>
            <p:cNvPr id="206" name="Google Shape;206;p20"/>
            <p:cNvPicPr preferRelativeResize="0"/>
            <p:nvPr/>
          </p:nvPicPr>
          <p:blipFill>
            <a:blip r:embed="rId3">
              <a:alphaModFix/>
            </a:blip>
            <a:stretch>
              <a:fillRect/>
            </a:stretch>
          </p:blipFill>
          <p:spPr>
            <a:xfrm flipH="1" rot="-5400000">
              <a:off x="8552100" y="2860350"/>
              <a:ext cx="3365825" cy="3365825"/>
            </a:xfrm>
            <a:prstGeom prst="rect">
              <a:avLst/>
            </a:prstGeom>
            <a:noFill/>
            <a:ln>
              <a:noFill/>
            </a:ln>
          </p:spPr>
        </p:pic>
      </p:grpSp>
      <p:pic>
        <p:nvPicPr>
          <p:cNvPr id="207" name="Google Shape;207;p20"/>
          <p:cNvPicPr preferRelativeResize="0"/>
          <p:nvPr/>
        </p:nvPicPr>
        <p:blipFill>
          <a:blip r:embed="rId4">
            <a:alphaModFix/>
          </a:blip>
          <a:stretch>
            <a:fillRect/>
          </a:stretch>
        </p:blipFill>
        <p:spPr>
          <a:xfrm rot="5400000">
            <a:off x="8498275" y="-1089250"/>
            <a:ext cx="2892325" cy="2892325"/>
          </a:xfrm>
          <a:prstGeom prst="rect">
            <a:avLst/>
          </a:prstGeom>
          <a:noFill/>
          <a:ln>
            <a:noFill/>
          </a:ln>
        </p:spPr>
      </p:pic>
      <p:grpSp>
        <p:nvGrpSpPr>
          <p:cNvPr id="208" name="Google Shape;208;p20"/>
          <p:cNvGrpSpPr/>
          <p:nvPr/>
        </p:nvGrpSpPr>
        <p:grpSpPr>
          <a:xfrm>
            <a:off x="6775425" y="1972025"/>
            <a:ext cx="4726350" cy="5479225"/>
            <a:chOff x="6775425" y="1972025"/>
            <a:chExt cx="4726350" cy="5479225"/>
          </a:xfrm>
        </p:grpSpPr>
        <p:pic>
          <p:nvPicPr>
            <p:cNvPr id="209" name="Google Shape;209;p20"/>
            <p:cNvPicPr preferRelativeResize="0"/>
            <p:nvPr/>
          </p:nvPicPr>
          <p:blipFill>
            <a:blip r:embed="rId5">
              <a:alphaModFix/>
            </a:blip>
            <a:stretch>
              <a:fillRect/>
            </a:stretch>
          </p:blipFill>
          <p:spPr>
            <a:xfrm flipH="1" rot="10800000">
              <a:off x="8815075" y="1972025"/>
              <a:ext cx="2686700" cy="2686700"/>
            </a:xfrm>
            <a:prstGeom prst="rect">
              <a:avLst/>
            </a:prstGeom>
            <a:noFill/>
            <a:ln>
              <a:noFill/>
            </a:ln>
          </p:spPr>
        </p:pic>
        <p:pic>
          <p:nvPicPr>
            <p:cNvPr id="210" name="Google Shape;210;p20"/>
            <p:cNvPicPr preferRelativeResize="0"/>
            <p:nvPr/>
          </p:nvPicPr>
          <p:blipFill>
            <a:blip r:embed="rId5">
              <a:alphaModFix/>
            </a:blip>
            <a:stretch>
              <a:fillRect/>
            </a:stretch>
          </p:blipFill>
          <p:spPr>
            <a:xfrm flipH="1" rot="10800000">
              <a:off x="6775425" y="4764550"/>
              <a:ext cx="2686700" cy="2686700"/>
            </a:xfrm>
            <a:prstGeom prst="rect">
              <a:avLst/>
            </a:prstGeom>
            <a:noFill/>
            <a:ln>
              <a:noFill/>
            </a:ln>
          </p:spPr>
        </p:pic>
      </p:grpSp>
      <p:sp>
        <p:nvSpPr>
          <p:cNvPr id="211" name="Google Shape;211;p20"/>
          <p:cNvSpPr txBox="1"/>
          <p:nvPr>
            <p:ph type="title"/>
          </p:nvPr>
        </p:nvSpPr>
        <p:spPr>
          <a:xfrm>
            <a:off x="720000" y="445025"/>
            <a:ext cx="7704000" cy="5727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p:txBody>
      </p:sp>
      <p:sp>
        <p:nvSpPr>
          <p:cNvPr id="212" name="Google Shape;212;p20"/>
          <p:cNvSpPr txBox="1"/>
          <p:nvPr>
            <p:ph idx="1" type="subTitle"/>
          </p:nvPr>
        </p:nvSpPr>
        <p:spPr>
          <a:xfrm>
            <a:off x="720000" y="1938767"/>
            <a:ext cx="2446200" cy="895800"/>
          </a:xfrm>
          <a:prstGeom prst="rect">
            <a:avLst/>
          </a:prstGeom>
        </p:spPr>
        <p:txBody>
          <a:bodyPr anchorCtr="0" anchor="t" bIns="91425" lIns="91425" spcFirstLastPara="1" rIns="91425" wrap="square" tIns="91425">
            <a:noAutofit/>
          </a:bodyPr>
          <a:lstStyle>
            <a:lvl1pPr lvl="0" rtl="0" algn="ctr">
              <a:lnSpc>
                <a:spcPct val="100000"/>
              </a:lnSpc>
              <a:spcBef>
                <a:spcPts val="0"/>
              </a:spcBef>
              <a:spcAft>
                <a:spcPts val="0"/>
              </a:spcAft>
              <a:buSzPts val="1200"/>
              <a:buNone/>
              <a:defRPr/>
            </a:lvl1pPr>
            <a:lvl2pPr lvl="1" rtl="0" algn="ctr">
              <a:lnSpc>
                <a:spcPct val="100000"/>
              </a:lnSpc>
              <a:spcBef>
                <a:spcPts val="0"/>
              </a:spcBef>
              <a:spcAft>
                <a:spcPts val="0"/>
              </a:spcAft>
              <a:buSzPts val="1200"/>
              <a:buNone/>
              <a:defRPr/>
            </a:lvl2pPr>
            <a:lvl3pPr lvl="2" rtl="0" algn="ctr">
              <a:lnSpc>
                <a:spcPct val="100000"/>
              </a:lnSpc>
              <a:spcBef>
                <a:spcPts val="0"/>
              </a:spcBef>
              <a:spcAft>
                <a:spcPts val="0"/>
              </a:spcAft>
              <a:buSzPts val="1200"/>
              <a:buNone/>
              <a:defRPr/>
            </a:lvl3pPr>
            <a:lvl4pPr lvl="3" rtl="0" algn="ctr">
              <a:lnSpc>
                <a:spcPct val="100000"/>
              </a:lnSpc>
              <a:spcBef>
                <a:spcPts val="0"/>
              </a:spcBef>
              <a:spcAft>
                <a:spcPts val="0"/>
              </a:spcAft>
              <a:buSzPts val="1200"/>
              <a:buNone/>
              <a:defRPr/>
            </a:lvl4pPr>
            <a:lvl5pPr lvl="4" rtl="0" algn="ctr">
              <a:lnSpc>
                <a:spcPct val="100000"/>
              </a:lnSpc>
              <a:spcBef>
                <a:spcPts val="0"/>
              </a:spcBef>
              <a:spcAft>
                <a:spcPts val="0"/>
              </a:spcAft>
              <a:buSzPts val="1200"/>
              <a:buNone/>
              <a:defRPr/>
            </a:lvl5pPr>
            <a:lvl6pPr lvl="5" rtl="0" algn="ctr">
              <a:lnSpc>
                <a:spcPct val="100000"/>
              </a:lnSpc>
              <a:spcBef>
                <a:spcPts val="0"/>
              </a:spcBef>
              <a:spcAft>
                <a:spcPts val="0"/>
              </a:spcAft>
              <a:buSzPts val="1200"/>
              <a:buNone/>
              <a:defRPr/>
            </a:lvl6pPr>
            <a:lvl7pPr lvl="6" rtl="0" algn="ctr">
              <a:lnSpc>
                <a:spcPct val="100000"/>
              </a:lnSpc>
              <a:spcBef>
                <a:spcPts val="0"/>
              </a:spcBef>
              <a:spcAft>
                <a:spcPts val="0"/>
              </a:spcAft>
              <a:buSzPts val="1200"/>
              <a:buNone/>
              <a:defRPr/>
            </a:lvl7pPr>
            <a:lvl8pPr lvl="7" rtl="0" algn="ctr">
              <a:lnSpc>
                <a:spcPct val="100000"/>
              </a:lnSpc>
              <a:spcBef>
                <a:spcPts val="0"/>
              </a:spcBef>
              <a:spcAft>
                <a:spcPts val="0"/>
              </a:spcAft>
              <a:buSzPts val="1200"/>
              <a:buNone/>
              <a:defRPr/>
            </a:lvl8pPr>
            <a:lvl9pPr lvl="8" rtl="0" algn="ctr">
              <a:lnSpc>
                <a:spcPct val="100000"/>
              </a:lnSpc>
              <a:spcBef>
                <a:spcPts val="0"/>
              </a:spcBef>
              <a:spcAft>
                <a:spcPts val="0"/>
              </a:spcAft>
              <a:buSzPts val="1200"/>
              <a:buNone/>
              <a:defRPr/>
            </a:lvl9pPr>
          </a:lstStyle>
          <a:p/>
        </p:txBody>
      </p:sp>
      <p:sp>
        <p:nvSpPr>
          <p:cNvPr id="213" name="Google Shape;213;p20"/>
          <p:cNvSpPr txBox="1"/>
          <p:nvPr>
            <p:ph idx="2" type="subTitle"/>
          </p:nvPr>
        </p:nvSpPr>
        <p:spPr>
          <a:xfrm>
            <a:off x="3341925" y="1938750"/>
            <a:ext cx="2455500" cy="895800"/>
          </a:xfrm>
          <a:prstGeom prst="rect">
            <a:avLst/>
          </a:prstGeom>
        </p:spPr>
        <p:txBody>
          <a:bodyPr anchorCtr="0" anchor="t" bIns="91425" lIns="91425" spcFirstLastPara="1" rIns="91425" wrap="square" tIns="91425">
            <a:noAutofit/>
          </a:bodyPr>
          <a:lstStyle>
            <a:lvl1pPr lvl="0" rtl="0" algn="ctr">
              <a:lnSpc>
                <a:spcPct val="100000"/>
              </a:lnSpc>
              <a:spcBef>
                <a:spcPts val="0"/>
              </a:spcBef>
              <a:spcAft>
                <a:spcPts val="0"/>
              </a:spcAft>
              <a:buSzPts val="1200"/>
              <a:buNone/>
              <a:defRPr/>
            </a:lvl1pPr>
            <a:lvl2pPr lvl="1" rtl="0" algn="ctr">
              <a:lnSpc>
                <a:spcPct val="100000"/>
              </a:lnSpc>
              <a:spcBef>
                <a:spcPts val="0"/>
              </a:spcBef>
              <a:spcAft>
                <a:spcPts val="0"/>
              </a:spcAft>
              <a:buSzPts val="1200"/>
              <a:buNone/>
              <a:defRPr/>
            </a:lvl2pPr>
            <a:lvl3pPr lvl="2" rtl="0" algn="ctr">
              <a:lnSpc>
                <a:spcPct val="100000"/>
              </a:lnSpc>
              <a:spcBef>
                <a:spcPts val="0"/>
              </a:spcBef>
              <a:spcAft>
                <a:spcPts val="0"/>
              </a:spcAft>
              <a:buSzPts val="1200"/>
              <a:buNone/>
              <a:defRPr/>
            </a:lvl3pPr>
            <a:lvl4pPr lvl="3" rtl="0" algn="ctr">
              <a:lnSpc>
                <a:spcPct val="100000"/>
              </a:lnSpc>
              <a:spcBef>
                <a:spcPts val="0"/>
              </a:spcBef>
              <a:spcAft>
                <a:spcPts val="0"/>
              </a:spcAft>
              <a:buSzPts val="1200"/>
              <a:buNone/>
              <a:defRPr/>
            </a:lvl4pPr>
            <a:lvl5pPr lvl="4" rtl="0" algn="ctr">
              <a:lnSpc>
                <a:spcPct val="100000"/>
              </a:lnSpc>
              <a:spcBef>
                <a:spcPts val="0"/>
              </a:spcBef>
              <a:spcAft>
                <a:spcPts val="0"/>
              </a:spcAft>
              <a:buSzPts val="1200"/>
              <a:buNone/>
              <a:defRPr/>
            </a:lvl5pPr>
            <a:lvl6pPr lvl="5" rtl="0" algn="ctr">
              <a:lnSpc>
                <a:spcPct val="100000"/>
              </a:lnSpc>
              <a:spcBef>
                <a:spcPts val="0"/>
              </a:spcBef>
              <a:spcAft>
                <a:spcPts val="0"/>
              </a:spcAft>
              <a:buSzPts val="1200"/>
              <a:buNone/>
              <a:defRPr/>
            </a:lvl6pPr>
            <a:lvl7pPr lvl="6" rtl="0" algn="ctr">
              <a:lnSpc>
                <a:spcPct val="100000"/>
              </a:lnSpc>
              <a:spcBef>
                <a:spcPts val="0"/>
              </a:spcBef>
              <a:spcAft>
                <a:spcPts val="0"/>
              </a:spcAft>
              <a:buSzPts val="1200"/>
              <a:buNone/>
              <a:defRPr/>
            </a:lvl7pPr>
            <a:lvl8pPr lvl="7" rtl="0" algn="ctr">
              <a:lnSpc>
                <a:spcPct val="100000"/>
              </a:lnSpc>
              <a:spcBef>
                <a:spcPts val="0"/>
              </a:spcBef>
              <a:spcAft>
                <a:spcPts val="0"/>
              </a:spcAft>
              <a:buSzPts val="1200"/>
              <a:buNone/>
              <a:defRPr/>
            </a:lvl8pPr>
            <a:lvl9pPr lvl="8" rtl="0" algn="ctr">
              <a:lnSpc>
                <a:spcPct val="100000"/>
              </a:lnSpc>
              <a:spcBef>
                <a:spcPts val="0"/>
              </a:spcBef>
              <a:spcAft>
                <a:spcPts val="0"/>
              </a:spcAft>
              <a:buSzPts val="1200"/>
              <a:buNone/>
              <a:defRPr/>
            </a:lvl9pPr>
          </a:lstStyle>
          <a:p/>
        </p:txBody>
      </p:sp>
      <p:sp>
        <p:nvSpPr>
          <p:cNvPr id="214" name="Google Shape;214;p20"/>
          <p:cNvSpPr txBox="1"/>
          <p:nvPr>
            <p:ph idx="3" type="subTitle"/>
          </p:nvPr>
        </p:nvSpPr>
        <p:spPr>
          <a:xfrm>
            <a:off x="720000" y="3651201"/>
            <a:ext cx="2446200" cy="895800"/>
          </a:xfrm>
          <a:prstGeom prst="rect">
            <a:avLst/>
          </a:prstGeom>
        </p:spPr>
        <p:txBody>
          <a:bodyPr anchorCtr="0" anchor="t" bIns="91425" lIns="91425" spcFirstLastPara="1" rIns="91425" wrap="square" tIns="91425">
            <a:noAutofit/>
          </a:bodyPr>
          <a:lstStyle>
            <a:lvl1pPr lvl="0" rtl="0" algn="ctr">
              <a:lnSpc>
                <a:spcPct val="100000"/>
              </a:lnSpc>
              <a:spcBef>
                <a:spcPts val="0"/>
              </a:spcBef>
              <a:spcAft>
                <a:spcPts val="0"/>
              </a:spcAft>
              <a:buSzPts val="1200"/>
              <a:buNone/>
              <a:defRPr/>
            </a:lvl1pPr>
            <a:lvl2pPr lvl="1" rtl="0" algn="ctr">
              <a:lnSpc>
                <a:spcPct val="100000"/>
              </a:lnSpc>
              <a:spcBef>
                <a:spcPts val="0"/>
              </a:spcBef>
              <a:spcAft>
                <a:spcPts val="0"/>
              </a:spcAft>
              <a:buSzPts val="1200"/>
              <a:buNone/>
              <a:defRPr/>
            </a:lvl2pPr>
            <a:lvl3pPr lvl="2" rtl="0" algn="ctr">
              <a:lnSpc>
                <a:spcPct val="100000"/>
              </a:lnSpc>
              <a:spcBef>
                <a:spcPts val="0"/>
              </a:spcBef>
              <a:spcAft>
                <a:spcPts val="0"/>
              </a:spcAft>
              <a:buSzPts val="1200"/>
              <a:buNone/>
              <a:defRPr/>
            </a:lvl3pPr>
            <a:lvl4pPr lvl="3" rtl="0" algn="ctr">
              <a:lnSpc>
                <a:spcPct val="100000"/>
              </a:lnSpc>
              <a:spcBef>
                <a:spcPts val="0"/>
              </a:spcBef>
              <a:spcAft>
                <a:spcPts val="0"/>
              </a:spcAft>
              <a:buSzPts val="1200"/>
              <a:buNone/>
              <a:defRPr/>
            </a:lvl4pPr>
            <a:lvl5pPr lvl="4" rtl="0" algn="ctr">
              <a:lnSpc>
                <a:spcPct val="100000"/>
              </a:lnSpc>
              <a:spcBef>
                <a:spcPts val="0"/>
              </a:spcBef>
              <a:spcAft>
                <a:spcPts val="0"/>
              </a:spcAft>
              <a:buSzPts val="1200"/>
              <a:buNone/>
              <a:defRPr/>
            </a:lvl5pPr>
            <a:lvl6pPr lvl="5" rtl="0" algn="ctr">
              <a:lnSpc>
                <a:spcPct val="100000"/>
              </a:lnSpc>
              <a:spcBef>
                <a:spcPts val="0"/>
              </a:spcBef>
              <a:spcAft>
                <a:spcPts val="0"/>
              </a:spcAft>
              <a:buSzPts val="1200"/>
              <a:buNone/>
              <a:defRPr/>
            </a:lvl6pPr>
            <a:lvl7pPr lvl="6" rtl="0" algn="ctr">
              <a:lnSpc>
                <a:spcPct val="100000"/>
              </a:lnSpc>
              <a:spcBef>
                <a:spcPts val="0"/>
              </a:spcBef>
              <a:spcAft>
                <a:spcPts val="0"/>
              </a:spcAft>
              <a:buSzPts val="1200"/>
              <a:buNone/>
              <a:defRPr/>
            </a:lvl7pPr>
            <a:lvl8pPr lvl="7" rtl="0" algn="ctr">
              <a:lnSpc>
                <a:spcPct val="100000"/>
              </a:lnSpc>
              <a:spcBef>
                <a:spcPts val="0"/>
              </a:spcBef>
              <a:spcAft>
                <a:spcPts val="0"/>
              </a:spcAft>
              <a:buSzPts val="1200"/>
              <a:buNone/>
              <a:defRPr/>
            </a:lvl8pPr>
            <a:lvl9pPr lvl="8" rtl="0" algn="ctr">
              <a:lnSpc>
                <a:spcPct val="100000"/>
              </a:lnSpc>
              <a:spcBef>
                <a:spcPts val="0"/>
              </a:spcBef>
              <a:spcAft>
                <a:spcPts val="0"/>
              </a:spcAft>
              <a:buSzPts val="1200"/>
              <a:buNone/>
              <a:defRPr/>
            </a:lvl9pPr>
          </a:lstStyle>
          <a:p/>
        </p:txBody>
      </p:sp>
      <p:sp>
        <p:nvSpPr>
          <p:cNvPr id="215" name="Google Shape;215;p20"/>
          <p:cNvSpPr txBox="1"/>
          <p:nvPr>
            <p:ph idx="4" type="subTitle"/>
          </p:nvPr>
        </p:nvSpPr>
        <p:spPr>
          <a:xfrm>
            <a:off x="3341925" y="3651200"/>
            <a:ext cx="2455500" cy="895800"/>
          </a:xfrm>
          <a:prstGeom prst="rect">
            <a:avLst/>
          </a:prstGeom>
        </p:spPr>
        <p:txBody>
          <a:bodyPr anchorCtr="0" anchor="t" bIns="91425" lIns="91425" spcFirstLastPara="1" rIns="91425" wrap="square" tIns="91425">
            <a:noAutofit/>
          </a:bodyPr>
          <a:lstStyle>
            <a:lvl1pPr lvl="0" rtl="0" algn="ctr">
              <a:lnSpc>
                <a:spcPct val="100000"/>
              </a:lnSpc>
              <a:spcBef>
                <a:spcPts val="0"/>
              </a:spcBef>
              <a:spcAft>
                <a:spcPts val="0"/>
              </a:spcAft>
              <a:buSzPts val="1200"/>
              <a:buNone/>
              <a:defRPr/>
            </a:lvl1pPr>
            <a:lvl2pPr lvl="1" rtl="0" algn="ctr">
              <a:lnSpc>
                <a:spcPct val="100000"/>
              </a:lnSpc>
              <a:spcBef>
                <a:spcPts val="0"/>
              </a:spcBef>
              <a:spcAft>
                <a:spcPts val="0"/>
              </a:spcAft>
              <a:buSzPts val="1200"/>
              <a:buNone/>
              <a:defRPr/>
            </a:lvl2pPr>
            <a:lvl3pPr lvl="2" rtl="0" algn="ctr">
              <a:lnSpc>
                <a:spcPct val="100000"/>
              </a:lnSpc>
              <a:spcBef>
                <a:spcPts val="0"/>
              </a:spcBef>
              <a:spcAft>
                <a:spcPts val="0"/>
              </a:spcAft>
              <a:buSzPts val="1200"/>
              <a:buNone/>
              <a:defRPr/>
            </a:lvl3pPr>
            <a:lvl4pPr lvl="3" rtl="0" algn="ctr">
              <a:lnSpc>
                <a:spcPct val="100000"/>
              </a:lnSpc>
              <a:spcBef>
                <a:spcPts val="0"/>
              </a:spcBef>
              <a:spcAft>
                <a:spcPts val="0"/>
              </a:spcAft>
              <a:buSzPts val="1200"/>
              <a:buNone/>
              <a:defRPr/>
            </a:lvl4pPr>
            <a:lvl5pPr lvl="4" rtl="0" algn="ctr">
              <a:lnSpc>
                <a:spcPct val="100000"/>
              </a:lnSpc>
              <a:spcBef>
                <a:spcPts val="0"/>
              </a:spcBef>
              <a:spcAft>
                <a:spcPts val="0"/>
              </a:spcAft>
              <a:buSzPts val="1200"/>
              <a:buNone/>
              <a:defRPr/>
            </a:lvl5pPr>
            <a:lvl6pPr lvl="5" rtl="0" algn="ctr">
              <a:lnSpc>
                <a:spcPct val="100000"/>
              </a:lnSpc>
              <a:spcBef>
                <a:spcPts val="0"/>
              </a:spcBef>
              <a:spcAft>
                <a:spcPts val="0"/>
              </a:spcAft>
              <a:buSzPts val="1200"/>
              <a:buNone/>
              <a:defRPr/>
            </a:lvl6pPr>
            <a:lvl7pPr lvl="6" rtl="0" algn="ctr">
              <a:lnSpc>
                <a:spcPct val="100000"/>
              </a:lnSpc>
              <a:spcBef>
                <a:spcPts val="0"/>
              </a:spcBef>
              <a:spcAft>
                <a:spcPts val="0"/>
              </a:spcAft>
              <a:buSzPts val="1200"/>
              <a:buNone/>
              <a:defRPr/>
            </a:lvl7pPr>
            <a:lvl8pPr lvl="7" rtl="0" algn="ctr">
              <a:lnSpc>
                <a:spcPct val="100000"/>
              </a:lnSpc>
              <a:spcBef>
                <a:spcPts val="0"/>
              </a:spcBef>
              <a:spcAft>
                <a:spcPts val="0"/>
              </a:spcAft>
              <a:buSzPts val="1200"/>
              <a:buNone/>
              <a:defRPr/>
            </a:lvl8pPr>
            <a:lvl9pPr lvl="8" rtl="0" algn="ctr">
              <a:lnSpc>
                <a:spcPct val="100000"/>
              </a:lnSpc>
              <a:spcBef>
                <a:spcPts val="0"/>
              </a:spcBef>
              <a:spcAft>
                <a:spcPts val="0"/>
              </a:spcAft>
              <a:buSzPts val="1200"/>
              <a:buNone/>
              <a:defRPr/>
            </a:lvl9pPr>
          </a:lstStyle>
          <a:p/>
        </p:txBody>
      </p:sp>
      <p:sp>
        <p:nvSpPr>
          <p:cNvPr id="216" name="Google Shape;216;p20"/>
          <p:cNvSpPr txBox="1"/>
          <p:nvPr>
            <p:ph idx="5" type="subTitle"/>
          </p:nvPr>
        </p:nvSpPr>
        <p:spPr>
          <a:xfrm>
            <a:off x="5975300" y="1938750"/>
            <a:ext cx="2451000" cy="895800"/>
          </a:xfrm>
          <a:prstGeom prst="rect">
            <a:avLst/>
          </a:prstGeom>
        </p:spPr>
        <p:txBody>
          <a:bodyPr anchorCtr="0" anchor="t" bIns="91425" lIns="91425" spcFirstLastPara="1" rIns="91425" wrap="square" tIns="91425">
            <a:noAutofit/>
          </a:bodyPr>
          <a:lstStyle>
            <a:lvl1pPr lvl="0" rtl="0" algn="ctr">
              <a:lnSpc>
                <a:spcPct val="100000"/>
              </a:lnSpc>
              <a:spcBef>
                <a:spcPts val="0"/>
              </a:spcBef>
              <a:spcAft>
                <a:spcPts val="0"/>
              </a:spcAft>
              <a:buSzPts val="1200"/>
              <a:buNone/>
              <a:defRPr/>
            </a:lvl1pPr>
            <a:lvl2pPr lvl="1" rtl="0" algn="ctr">
              <a:lnSpc>
                <a:spcPct val="100000"/>
              </a:lnSpc>
              <a:spcBef>
                <a:spcPts val="0"/>
              </a:spcBef>
              <a:spcAft>
                <a:spcPts val="0"/>
              </a:spcAft>
              <a:buSzPts val="1200"/>
              <a:buNone/>
              <a:defRPr/>
            </a:lvl2pPr>
            <a:lvl3pPr lvl="2" rtl="0" algn="ctr">
              <a:lnSpc>
                <a:spcPct val="100000"/>
              </a:lnSpc>
              <a:spcBef>
                <a:spcPts val="0"/>
              </a:spcBef>
              <a:spcAft>
                <a:spcPts val="0"/>
              </a:spcAft>
              <a:buSzPts val="1200"/>
              <a:buNone/>
              <a:defRPr/>
            </a:lvl3pPr>
            <a:lvl4pPr lvl="3" rtl="0" algn="ctr">
              <a:lnSpc>
                <a:spcPct val="100000"/>
              </a:lnSpc>
              <a:spcBef>
                <a:spcPts val="0"/>
              </a:spcBef>
              <a:spcAft>
                <a:spcPts val="0"/>
              </a:spcAft>
              <a:buSzPts val="1200"/>
              <a:buNone/>
              <a:defRPr/>
            </a:lvl4pPr>
            <a:lvl5pPr lvl="4" rtl="0" algn="ctr">
              <a:lnSpc>
                <a:spcPct val="100000"/>
              </a:lnSpc>
              <a:spcBef>
                <a:spcPts val="0"/>
              </a:spcBef>
              <a:spcAft>
                <a:spcPts val="0"/>
              </a:spcAft>
              <a:buSzPts val="1200"/>
              <a:buNone/>
              <a:defRPr/>
            </a:lvl5pPr>
            <a:lvl6pPr lvl="5" rtl="0" algn="ctr">
              <a:lnSpc>
                <a:spcPct val="100000"/>
              </a:lnSpc>
              <a:spcBef>
                <a:spcPts val="0"/>
              </a:spcBef>
              <a:spcAft>
                <a:spcPts val="0"/>
              </a:spcAft>
              <a:buSzPts val="1200"/>
              <a:buNone/>
              <a:defRPr/>
            </a:lvl6pPr>
            <a:lvl7pPr lvl="6" rtl="0" algn="ctr">
              <a:lnSpc>
                <a:spcPct val="100000"/>
              </a:lnSpc>
              <a:spcBef>
                <a:spcPts val="0"/>
              </a:spcBef>
              <a:spcAft>
                <a:spcPts val="0"/>
              </a:spcAft>
              <a:buSzPts val="1200"/>
              <a:buNone/>
              <a:defRPr/>
            </a:lvl7pPr>
            <a:lvl8pPr lvl="7" rtl="0" algn="ctr">
              <a:lnSpc>
                <a:spcPct val="100000"/>
              </a:lnSpc>
              <a:spcBef>
                <a:spcPts val="0"/>
              </a:spcBef>
              <a:spcAft>
                <a:spcPts val="0"/>
              </a:spcAft>
              <a:buSzPts val="1200"/>
              <a:buNone/>
              <a:defRPr/>
            </a:lvl8pPr>
            <a:lvl9pPr lvl="8" rtl="0" algn="ctr">
              <a:lnSpc>
                <a:spcPct val="100000"/>
              </a:lnSpc>
              <a:spcBef>
                <a:spcPts val="0"/>
              </a:spcBef>
              <a:spcAft>
                <a:spcPts val="0"/>
              </a:spcAft>
              <a:buSzPts val="1200"/>
              <a:buNone/>
              <a:defRPr/>
            </a:lvl9pPr>
          </a:lstStyle>
          <a:p/>
        </p:txBody>
      </p:sp>
      <p:sp>
        <p:nvSpPr>
          <p:cNvPr id="217" name="Google Shape;217;p20"/>
          <p:cNvSpPr txBox="1"/>
          <p:nvPr>
            <p:ph idx="6" type="subTitle"/>
          </p:nvPr>
        </p:nvSpPr>
        <p:spPr>
          <a:xfrm>
            <a:off x="5975300" y="3651200"/>
            <a:ext cx="2451000" cy="895800"/>
          </a:xfrm>
          <a:prstGeom prst="rect">
            <a:avLst/>
          </a:prstGeom>
        </p:spPr>
        <p:txBody>
          <a:bodyPr anchorCtr="0" anchor="t" bIns="91425" lIns="91425" spcFirstLastPara="1" rIns="91425" wrap="square" tIns="91425">
            <a:noAutofit/>
          </a:bodyPr>
          <a:lstStyle>
            <a:lvl1pPr lvl="0" rtl="0" algn="ctr">
              <a:lnSpc>
                <a:spcPct val="100000"/>
              </a:lnSpc>
              <a:spcBef>
                <a:spcPts val="0"/>
              </a:spcBef>
              <a:spcAft>
                <a:spcPts val="0"/>
              </a:spcAft>
              <a:buSzPts val="1200"/>
              <a:buNone/>
              <a:defRPr/>
            </a:lvl1pPr>
            <a:lvl2pPr lvl="1" rtl="0" algn="ctr">
              <a:lnSpc>
                <a:spcPct val="100000"/>
              </a:lnSpc>
              <a:spcBef>
                <a:spcPts val="0"/>
              </a:spcBef>
              <a:spcAft>
                <a:spcPts val="0"/>
              </a:spcAft>
              <a:buSzPts val="1200"/>
              <a:buNone/>
              <a:defRPr/>
            </a:lvl2pPr>
            <a:lvl3pPr lvl="2" rtl="0" algn="ctr">
              <a:lnSpc>
                <a:spcPct val="100000"/>
              </a:lnSpc>
              <a:spcBef>
                <a:spcPts val="0"/>
              </a:spcBef>
              <a:spcAft>
                <a:spcPts val="0"/>
              </a:spcAft>
              <a:buSzPts val="1200"/>
              <a:buNone/>
              <a:defRPr/>
            </a:lvl3pPr>
            <a:lvl4pPr lvl="3" rtl="0" algn="ctr">
              <a:lnSpc>
                <a:spcPct val="100000"/>
              </a:lnSpc>
              <a:spcBef>
                <a:spcPts val="0"/>
              </a:spcBef>
              <a:spcAft>
                <a:spcPts val="0"/>
              </a:spcAft>
              <a:buSzPts val="1200"/>
              <a:buNone/>
              <a:defRPr/>
            </a:lvl4pPr>
            <a:lvl5pPr lvl="4" rtl="0" algn="ctr">
              <a:lnSpc>
                <a:spcPct val="100000"/>
              </a:lnSpc>
              <a:spcBef>
                <a:spcPts val="0"/>
              </a:spcBef>
              <a:spcAft>
                <a:spcPts val="0"/>
              </a:spcAft>
              <a:buSzPts val="1200"/>
              <a:buNone/>
              <a:defRPr/>
            </a:lvl5pPr>
            <a:lvl6pPr lvl="5" rtl="0" algn="ctr">
              <a:lnSpc>
                <a:spcPct val="100000"/>
              </a:lnSpc>
              <a:spcBef>
                <a:spcPts val="0"/>
              </a:spcBef>
              <a:spcAft>
                <a:spcPts val="0"/>
              </a:spcAft>
              <a:buSzPts val="1200"/>
              <a:buNone/>
              <a:defRPr/>
            </a:lvl6pPr>
            <a:lvl7pPr lvl="6" rtl="0" algn="ctr">
              <a:lnSpc>
                <a:spcPct val="100000"/>
              </a:lnSpc>
              <a:spcBef>
                <a:spcPts val="0"/>
              </a:spcBef>
              <a:spcAft>
                <a:spcPts val="0"/>
              </a:spcAft>
              <a:buSzPts val="1200"/>
              <a:buNone/>
              <a:defRPr/>
            </a:lvl7pPr>
            <a:lvl8pPr lvl="7" rtl="0" algn="ctr">
              <a:lnSpc>
                <a:spcPct val="100000"/>
              </a:lnSpc>
              <a:spcBef>
                <a:spcPts val="0"/>
              </a:spcBef>
              <a:spcAft>
                <a:spcPts val="0"/>
              </a:spcAft>
              <a:buSzPts val="1200"/>
              <a:buNone/>
              <a:defRPr/>
            </a:lvl8pPr>
            <a:lvl9pPr lvl="8" rtl="0" algn="ctr">
              <a:lnSpc>
                <a:spcPct val="100000"/>
              </a:lnSpc>
              <a:spcBef>
                <a:spcPts val="0"/>
              </a:spcBef>
              <a:spcAft>
                <a:spcPts val="0"/>
              </a:spcAft>
              <a:buSzPts val="1200"/>
              <a:buNone/>
              <a:defRPr/>
            </a:lvl9pPr>
          </a:lstStyle>
          <a:p/>
        </p:txBody>
      </p:sp>
      <p:sp>
        <p:nvSpPr>
          <p:cNvPr id="218" name="Google Shape;218;p20"/>
          <p:cNvSpPr txBox="1"/>
          <p:nvPr>
            <p:ph idx="7" type="subTitle"/>
          </p:nvPr>
        </p:nvSpPr>
        <p:spPr>
          <a:xfrm>
            <a:off x="724820" y="1398725"/>
            <a:ext cx="2446200" cy="695700"/>
          </a:xfrm>
          <a:prstGeom prst="rect">
            <a:avLst/>
          </a:prstGeom>
        </p:spPr>
        <p:txBody>
          <a:bodyPr anchorCtr="0" anchor="b" bIns="91425" lIns="91425" spcFirstLastPara="1" rIns="91425" wrap="square" tIns="91425">
            <a:noAutofit/>
          </a:bodyPr>
          <a:lstStyle>
            <a:lvl1pPr lvl="0" rtl="0" algn="ctr">
              <a:lnSpc>
                <a:spcPct val="100000"/>
              </a:lnSpc>
              <a:spcBef>
                <a:spcPts val="0"/>
              </a:spcBef>
              <a:spcAft>
                <a:spcPts val="0"/>
              </a:spcAft>
              <a:buSzPts val="2400"/>
              <a:buFont typeface="Raleway"/>
              <a:buNone/>
              <a:defRPr sz="1800">
                <a:solidFill>
                  <a:schemeClr val="dk1"/>
                </a:solidFill>
                <a:latin typeface="Righteous"/>
                <a:ea typeface="Righteous"/>
                <a:cs typeface="Righteous"/>
                <a:sym typeface="Righteous"/>
              </a:defRPr>
            </a:lvl1pPr>
            <a:lvl2pPr lvl="1" rtl="0" algn="ctr">
              <a:lnSpc>
                <a:spcPct val="100000"/>
              </a:lnSpc>
              <a:spcBef>
                <a:spcPts val="0"/>
              </a:spcBef>
              <a:spcAft>
                <a:spcPts val="0"/>
              </a:spcAft>
              <a:buSzPts val="2400"/>
              <a:buFont typeface="Raleway"/>
              <a:buNone/>
              <a:defRPr b="1" sz="2400">
                <a:latin typeface="Raleway"/>
                <a:ea typeface="Raleway"/>
                <a:cs typeface="Raleway"/>
                <a:sym typeface="Raleway"/>
              </a:defRPr>
            </a:lvl2pPr>
            <a:lvl3pPr lvl="2" rtl="0" algn="ctr">
              <a:lnSpc>
                <a:spcPct val="100000"/>
              </a:lnSpc>
              <a:spcBef>
                <a:spcPts val="0"/>
              </a:spcBef>
              <a:spcAft>
                <a:spcPts val="0"/>
              </a:spcAft>
              <a:buSzPts val="2400"/>
              <a:buFont typeface="Raleway"/>
              <a:buNone/>
              <a:defRPr b="1" sz="2400">
                <a:latin typeface="Raleway"/>
                <a:ea typeface="Raleway"/>
                <a:cs typeface="Raleway"/>
                <a:sym typeface="Raleway"/>
              </a:defRPr>
            </a:lvl3pPr>
            <a:lvl4pPr lvl="3" rtl="0" algn="ctr">
              <a:lnSpc>
                <a:spcPct val="100000"/>
              </a:lnSpc>
              <a:spcBef>
                <a:spcPts val="0"/>
              </a:spcBef>
              <a:spcAft>
                <a:spcPts val="0"/>
              </a:spcAft>
              <a:buSzPts val="2400"/>
              <a:buFont typeface="Raleway"/>
              <a:buNone/>
              <a:defRPr b="1" sz="2400">
                <a:latin typeface="Raleway"/>
                <a:ea typeface="Raleway"/>
                <a:cs typeface="Raleway"/>
                <a:sym typeface="Raleway"/>
              </a:defRPr>
            </a:lvl4pPr>
            <a:lvl5pPr lvl="4" rtl="0" algn="ctr">
              <a:lnSpc>
                <a:spcPct val="100000"/>
              </a:lnSpc>
              <a:spcBef>
                <a:spcPts val="0"/>
              </a:spcBef>
              <a:spcAft>
                <a:spcPts val="0"/>
              </a:spcAft>
              <a:buSzPts val="2400"/>
              <a:buFont typeface="Raleway"/>
              <a:buNone/>
              <a:defRPr b="1" sz="2400">
                <a:latin typeface="Raleway"/>
                <a:ea typeface="Raleway"/>
                <a:cs typeface="Raleway"/>
                <a:sym typeface="Raleway"/>
              </a:defRPr>
            </a:lvl5pPr>
            <a:lvl6pPr lvl="5" rtl="0" algn="ctr">
              <a:lnSpc>
                <a:spcPct val="100000"/>
              </a:lnSpc>
              <a:spcBef>
                <a:spcPts val="0"/>
              </a:spcBef>
              <a:spcAft>
                <a:spcPts val="0"/>
              </a:spcAft>
              <a:buSzPts val="2400"/>
              <a:buFont typeface="Raleway"/>
              <a:buNone/>
              <a:defRPr b="1" sz="2400">
                <a:latin typeface="Raleway"/>
                <a:ea typeface="Raleway"/>
                <a:cs typeface="Raleway"/>
                <a:sym typeface="Raleway"/>
              </a:defRPr>
            </a:lvl6pPr>
            <a:lvl7pPr lvl="6" rtl="0" algn="ctr">
              <a:lnSpc>
                <a:spcPct val="100000"/>
              </a:lnSpc>
              <a:spcBef>
                <a:spcPts val="0"/>
              </a:spcBef>
              <a:spcAft>
                <a:spcPts val="0"/>
              </a:spcAft>
              <a:buSzPts val="2400"/>
              <a:buFont typeface="Raleway"/>
              <a:buNone/>
              <a:defRPr b="1" sz="2400">
                <a:latin typeface="Raleway"/>
                <a:ea typeface="Raleway"/>
                <a:cs typeface="Raleway"/>
                <a:sym typeface="Raleway"/>
              </a:defRPr>
            </a:lvl7pPr>
            <a:lvl8pPr lvl="7" rtl="0" algn="ctr">
              <a:lnSpc>
                <a:spcPct val="100000"/>
              </a:lnSpc>
              <a:spcBef>
                <a:spcPts val="0"/>
              </a:spcBef>
              <a:spcAft>
                <a:spcPts val="0"/>
              </a:spcAft>
              <a:buSzPts val="2400"/>
              <a:buFont typeface="Raleway"/>
              <a:buNone/>
              <a:defRPr b="1" sz="2400">
                <a:latin typeface="Raleway"/>
                <a:ea typeface="Raleway"/>
                <a:cs typeface="Raleway"/>
                <a:sym typeface="Raleway"/>
              </a:defRPr>
            </a:lvl8pPr>
            <a:lvl9pPr lvl="8" rtl="0" algn="ctr">
              <a:lnSpc>
                <a:spcPct val="100000"/>
              </a:lnSpc>
              <a:spcBef>
                <a:spcPts val="0"/>
              </a:spcBef>
              <a:spcAft>
                <a:spcPts val="0"/>
              </a:spcAft>
              <a:buSzPts val="2400"/>
              <a:buFont typeface="Raleway"/>
              <a:buNone/>
              <a:defRPr b="1" sz="2400">
                <a:latin typeface="Raleway"/>
                <a:ea typeface="Raleway"/>
                <a:cs typeface="Raleway"/>
                <a:sym typeface="Raleway"/>
              </a:defRPr>
            </a:lvl9pPr>
          </a:lstStyle>
          <a:p/>
        </p:txBody>
      </p:sp>
      <p:sp>
        <p:nvSpPr>
          <p:cNvPr id="219" name="Google Shape;219;p20"/>
          <p:cNvSpPr txBox="1"/>
          <p:nvPr>
            <p:ph idx="8" type="subTitle"/>
          </p:nvPr>
        </p:nvSpPr>
        <p:spPr>
          <a:xfrm>
            <a:off x="3346577" y="1398725"/>
            <a:ext cx="2455500" cy="695700"/>
          </a:xfrm>
          <a:prstGeom prst="rect">
            <a:avLst/>
          </a:prstGeom>
        </p:spPr>
        <p:txBody>
          <a:bodyPr anchorCtr="0" anchor="b" bIns="91425" lIns="91425" spcFirstLastPara="1" rIns="91425" wrap="square" tIns="91425">
            <a:noAutofit/>
          </a:bodyPr>
          <a:lstStyle>
            <a:lvl1pPr lvl="0" rtl="0" algn="ctr">
              <a:lnSpc>
                <a:spcPct val="100000"/>
              </a:lnSpc>
              <a:spcBef>
                <a:spcPts val="0"/>
              </a:spcBef>
              <a:spcAft>
                <a:spcPts val="0"/>
              </a:spcAft>
              <a:buSzPts val="2400"/>
              <a:buFont typeface="Raleway"/>
              <a:buNone/>
              <a:defRPr sz="1800">
                <a:solidFill>
                  <a:schemeClr val="dk1"/>
                </a:solidFill>
                <a:latin typeface="Righteous"/>
                <a:ea typeface="Righteous"/>
                <a:cs typeface="Righteous"/>
                <a:sym typeface="Righteous"/>
              </a:defRPr>
            </a:lvl1pPr>
            <a:lvl2pPr lvl="1" rtl="0" algn="ctr">
              <a:lnSpc>
                <a:spcPct val="100000"/>
              </a:lnSpc>
              <a:spcBef>
                <a:spcPts val="0"/>
              </a:spcBef>
              <a:spcAft>
                <a:spcPts val="0"/>
              </a:spcAft>
              <a:buSzPts val="2400"/>
              <a:buFont typeface="Raleway"/>
              <a:buNone/>
              <a:defRPr b="1" sz="2400">
                <a:latin typeface="Raleway"/>
                <a:ea typeface="Raleway"/>
                <a:cs typeface="Raleway"/>
                <a:sym typeface="Raleway"/>
              </a:defRPr>
            </a:lvl2pPr>
            <a:lvl3pPr lvl="2" rtl="0" algn="ctr">
              <a:lnSpc>
                <a:spcPct val="100000"/>
              </a:lnSpc>
              <a:spcBef>
                <a:spcPts val="0"/>
              </a:spcBef>
              <a:spcAft>
                <a:spcPts val="0"/>
              </a:spcAft>
              <a:buSzPts val="2400"/>
              <a:buFont typeface="Raleway"/>
              <a:buNone/>
              <a:defRPr b="1" sz="2400">
                <a:latin typeface="Raleway"/>
                <a:ea typeface="Raleway"/>
                <a:cs typeface="Raleway"/>
                <a:sym typeface="Raleway"/>
              </a:defRPr>
            </a:lvl3pPr>
            <a:lvl4pPr lvl="3" rtl="0" algn="ctr">
              <a:lnSpc>
                <a:spcPct val="100000"/>
              </a:lnSpc>
              <a:spcBef>
                <a:spcPts val="0"/>
              </a:spcBef>
              <a:spcAft>
                <a:spcPts val="0"/>
              </a:spcAft>
              <a:buSzPts val="2400"/>
              <a:buFont typeface="Raleway"/>
              <a:buNone/>
              <a:defRPr b="1" sz="2400">
                <a:latin typeface="Raleway"/>
                <a:ea typeface="Raleway"/>
                <a:cs typeface="Raleway"/>
                <a:sym typeface="Raleway"/>
              </a:defRPr>
            </a:lvl4pPr>
            <a:lvl5pPr lvl="4" rtl="0" algn="ctr">
              <a:lnSpc>
                <a:spcPct val="100000"/>
              </a:lnSpc>
              <a:spcBef>
                <a:spcPts val="0"/>
              </a:spcBef>
              <a:spcAft>
                <a:spcPts val="0"/>
              </a:spcAft>
              <a:buSzPts val="2400"/>
              <a:buFont typeface="Raleway"/>
              <a:buNone/>
              <a:defRPr b="1" sz="2400">
                <a:latin typeface="Raleway"/>
                <a:ea typeface="Raleway"/>
                <a:cs typeface="Raleway"/>
                <a:sym typeface="Raleway"/>
              </a:defRPr>
            </a:lvl5pPr>
            <a:lvl6pPr lvl="5" rtl="0" algn="ctr">
              <a:lnSpc>
                <a:spcPct val="100000"/>
              </a:lnSpc>
              <a:spcBef>
                <a:spcPts val="0"/>
              </a:spcBef>
              <a:spcAft>
                <a:spcPts val="0"/>
              </a:spcAft>
              <a:buSzPts val="2400"/>
              <a:buFont typeface="Raleway"/>
              <a:buNone/>
              <a:defRPr b="1" sz="2400">
                <a:latin typeface="Raleway"/>
                <a:ea typeface="Raleway"/>
                <a:cs typeface="Raleway"/>
                <a:sym typeface="Raleway"/>
              </a:defRPr>
            </a:lvl6pPr>
            <a:lvl7pPr lvl="6" rtl="0" algn="ctr">
              <a:lnSpc>
                <a:spcPct val="100000"/>
              </a:lnSpc>
              <a:spcBef>
                <a:spcPts val="0"/>
              </a:spcBef>
              <a:spcAft>
                <a:spcPts val="0"/>
              </a:spcAft>
              <a:buSzPts val="2400"/>
              <a:buFont typeface="Raleway"/>
              <a:buNone/>
              <a:defRPr b="1" sz="2400">
                <a:latin typeface="Raleway"/>
                <a:ea typeface="Raleway"/>
                <a:cs typeface="Raleway"/>
                <a:sym typeface="Raleway"/>
              </a:defRPr>
            </a:lvl7pPr>
            <a:lvl8pPr lvl="7" rtl="0" algn="ctr">
              <a:lnSpc>
                <a:spcPct val="100000"/>
              </a:lnSpc>
              <a:spcBef>
                <a:spcPts val="0"/>
              </a:spcBef>
              <a:spcAft>
                <a:spcPts val="0"/>
              </a:spcAft>
              <a:buSzPts val="2400"/>
              <a:buFont typeface="Raleway"/>
              <a:buNone/>
              <a:defRPr b="1" sz="2400">
                <a:latin typeface="Raleway"/>
                <a:ea typeface="Raleway"/>
                <a:cs typeface="Raleway"/>
                <a:sym typeface="Raleway"/>
              </a:defRPr>
            </a:lvl8pPr>
            <a:lvl9pPr lvl="8" rtl="0" algn="ctr">
              <a:lnSpc>
                <a:spcPct val="100000"/>
              </a:lnSpc>
              <a:spcBef>
                <a:spcPts val="0"/>
              </a:spcBef>
              <a:spcAft>
                <a:spcPts val="0"/>
              </a:spcAft>
              <a:buSzPts val="2400"/>
              <a:buFont typeface="Raleway"/>
              <a:buNone/>
              <a:defRPr b="1" sz="2400">
                <a:latin typeface="Raleway"/>
                <a:ea typeface="Raleway"/>
                <a:cs typeface="Raleway"/>
                <a:sym typeface="Raleway"/>
              </a:defRPr>
            </a:lvl9pPr>
          </a:lstStyle>
          <a:p/>
        </p:txBody>
      </p:sp>
      <p:sp>
        <p:nvSpPr>
          <p:cNvPr id="220" name="Google Shape;220;p20"/>
          <p:cNvSpPr txBox="1"/>
          <p:nvPr>
            <p:ph idx="9" type="subTitle"/>
          </p:nvPr>
        </p:nvSpPr>
        <p:spPr>
          <a:xfrm>
            <a:off x="5979757" y="1398725"/>
            <a:ext cx="2451000" cy="695700"/>
          </a:xfrm>
          <a:prstGeom prst="rect">
            <a:avLst/>
          </a:prstGeom>
        </p:spPr>
        <p:txBody>
          <a:bodyPr anchorCtr="0" anchor="b" bIns="91425" lIns="91425" spcFirstLastPara="1" rIns="91425" wrap="square" tIns="91425">
            <a:noAutofit/>
          </a:bodyPr>
          <a:lstStyle>
            <a:lvl1pPr lvl="0" rtl="0" algn="ctr">
              <a:lnSpc>
                <a:spcPct val="100000"/>
              </a:lnSpc>
              <a:spcBef>
                <a:spcPts val="0"/>
              </a:spcBef>
              <a:spcAft>
                <a:spcPts val="0"/>
              </a:spcAft>
              <a:buSzPts val="2400"/>
              <a:buFont typeface="Raleway"/>
              <a:buNone/>
              <a:defRPr sz="1800">
                <a:solidFill>
                  <a:schemeClr val="dk1"/>
                </a:solidFill>
                <a:latin typeface="Righteous"/>
                <a:ea typeface="Righteous"/>
                <a:cs typeface="Righteous"/>
                <a:sym typeface="Righteous"/>
              </a:defRPr>
            </a:lvl1pPr>
            <a:lvl2pPr lvl="1" rtl="0" algn="ctr">
              <a:lnSpc>
                <a:spcPct val="100000"/>
              </a:lnSpc>
              <a:spcBef>
                <a:spcPts val="0"/>
              </a:spcBef>
              <a:spcAft>
                <a:spcPts val="0"/>
              </a:spcAft>
              <a:buSzPts val="2400"/>
              <a:buFont typeface="Raleway"/>
              <a:buNone/>
              <a:defRPr b="1" sz="2400">
                <a:latin typeface="Raleway"/>
                <a:ea typeface="Raleway"/>
                <a:cs typeface="Raleway"/>
                <a:sym typeface="Raleway"/>
              </a:defRPr>
            </a:lvl2pPr>
            <a:lvl3pPr lvl="2" rtl="0" algn="ctr">
              <a:lnSpc>
                <a:spcPct val="100000"/>
              </a:lnSpc>
              <a:spcBef>
                <a:spcPts val="0"/>
              </a:spcBef>
              <a:spcAft>
                <a:spcPts val="0"/>
              </a:spcAft>
              <a:buSzPts val="2400"/>
              <a:buFont typeface="Raleway"/>
              <a:buNone/>
              <a:defRPr b="1" sz="2400">
                <a:latin typeface="Raleway"/>
                <a:ea typeface="Raleway"/>
                <a:cs typeface="Raleway"/>
                <a:sym typeface="Raleway"/>
              </a:defRPr>
            </a:lvl3pPr>
            <a:lvl4pPr lvl="3" rtl="0" algn="ctr">
              <a:lnSpc>
                <a:spcPct val="100000"/>
              </a:lnSpc>
              <a:spcBef>
                <a:spcPts val="0"/>
              </a:spcBef>
              <a:spcAft>
                <a:spcPts val="0"/>
              </a:spcAft>
              <a:buSzPts val="2400"/>
              <a:buFont typeface="Raleway"/>
              <a:buNone/>
              <a:defRPr b="1" sz="2400">
                <a:latin typeface="Raleway"/>
                <a:ea typeface="Raleway"/>
                <a:cs typeface="Raleway"/>
                <a:sym typeface="Raleway"/>
              </a:defRPr>
            </a:lvl4pPr>
            <a:lvl5pPr lvl="4" rtl="0" algn="ctr">
              <a:lnSpc>
                <a:spcPct val="100000"/>
              </a:lnSpc>
              <a:spcBef>
                <a:spcPts val="0"/>
              </a:spcBef>
              <a:spcAft>
                <a:spcPts val="0"/>
              </a:spcAft>
              <a:buSzPts val="2400"/>
              <a:buFont typeface="Raleway"/>
              <a:buNone/>
              <a:defRPr b="1" sz="2400">
                <a:latin typeface="Raleway"/>
                <a:ea typeface="Raleway"/>
                <a:cs typeface="Raleway"/>
                <a:sym typeface="Raleway"/>
              </a:defRPr>
            </a:lvl5pPr>
            <a:lvl6pPr lvl="5" rtl="0" algn="ctr">
              <a:lnSpc>
                <a:spcPct val="100000"/>
              </a:lnSpc>
              <a:spcBef>
                <a:spcPts val="0"/>
              </a:spcBef>
              <a:spcAft>
                <a:spcPts val="0"/>
              </a:spcAft>
              <a:buSzPts val="2400"/>
              <a:buFont typeface="Raleway"/>
              <a:buNone/>
              <a:defRPr b="1" sz="2400">
                <a:latin typeface="Raleway"/>
                <a:ea typeface="Raleway"/>
                <a:cs typeface="Raleway"/>
                <a:sym typeface="Raleway"/>
              </a:defRPr>
            </a:lvl6pPr>
            <a:lvl7pPr lvl="6" rtl="0" algn="ctr">
              <a:lnSpc>
                <a:spcPct val="100000"/>
              </a:lnSpc>
              <a:spcBef>
                <a:spcPts val="0"/>
              </a:spcBef>
              <a:spcAft>
                <a:spcPts val="0"/>
              </a:spcAft>
              <a:buSzPts val="2400"/>
              <a:buFont typeface="Raleway"/>
              <a:buNone/>
              <a:defRPr b="1" sz="2400">
                <a:latin typeface="Raleway"/>
                <a:ea typeface="Raleway"/>
                <a:cs typeface="Raleway"/>
                <a:sym typeface="Raleway"/>
              </a:defRPr>
            </a:lvl7pPr>
            <a:lvl8pPr lvl="7" rtl="0" algn="ctr">
              <a:lnSpc>
                <a:spcPct val="100000"/>
              </a:lnSpc>
              <a:spcBef>
                <a:spcPts val="0"/>
              </a:spcBef>
              <a:spcAft>
                <a:spcPts val="0"/>
              </a:spcAft>
              <a:buSzPts val="2400"/>
              <a:buFont typeface="Raleway"/>
              <a:buNone/>
              <a:defRPr b="1" sz="2400">
                <a:latin typeface="Raleway"/>
                <a:ea typeface="Raleway"/>
                <a:cs typeface="Raleway"/>
                <a:sym typeface="Raleway"/>
              </a:defRPr>
            </a:lvl8pPr>
            <a:lvl9pPr lvl="8" rtl="0" algn="ctr">
              <a:lnSpc>
                <a:spcPct val="100000"/>
              </a:lnSpc>
              <a:spcBef>
                <a:spcPts val="0"/>
              </a:spcBef>
              <a:spcAft>
                <a:spcPts val="0"/>
              </a:spcAft>
              <a:buSzPts val="2400"/>
              <a:buFont typeface="Raleway"/>
              <a:buNone/>
              <a:defRPr b="1" sz="2400">
                <a:latin typeface="Raleway"/>
                <a:ea typeface="Raleway"/>
                <a:cs typeface="Raleway"/>
                <a:sym typeface="Raleway"/>
              </a:defRPr>
            </a:lvl9pPr>
          </a:lstStyle>
          <a:p/>
        </p:txBody>
      </p:sp>
      <p:sp>
        <p:nvSpPr>
          <p:cNvPr id="221" name="Google Shape;221;p20"/>
          <p:cNvSpPr txBox="1"/>
          <p:nvPr>
            <p:ph idx="13" type="subTitle"/>
          </p:nvPr>
        </p:nvSpPr>
        <p:spPr>
          <a:xfrm>
            <a:off x="724820" y="3107898"/>
            <a:ext cx="2446200" cy="695700"/>
          </a:xfrm>
          <a:prstGeom prst="rect">
            <a:avLst/>
          </a:prstGeom>
        </p:spPr>
        <p:txBody>
          <a:bodyPr anchorCtr="0" anchor="b" bIns="91425" lIns="91425" spcFirstLastPara="1" rIns="91425" wrap="square" tIns="91425">
            <a:noAutofit/>
          </a:bodyPr>
          <a:lstStyle>
            <a:lvl1pPr lvl="0" rtl="0" algn="ctr">
              <a:lnSpc>
                <a:spcPct val="100000"/>
              </a:lnSpc>
              <a:spcBef>
                <a:spcPts val="0"/>
              </a:spcBef>
              <a:spcAft>
                <a:spcPts val="0"/>
              </a:spcAft>
              <a:buSzPts val="2400"/>
              <a:buFont typeface="Raleway"/>
              <a:buNone/>
              <a:defRPr sz="1800">
                <a:solidFill>
                  <a:schemeClr val="dk1"/>
                </a:solidFill>
                <a:latin typeface="Righteous"/>
                <a:ea typeface="Righteous"/>
                <a:cs typeface="Righteous"/>
                <a:sym typeface="Righteous"/>
              </a:defRPr>
            </a:lvl1pPr>
            <a:lvl2pPr lvl="1" rtl="0" algn="ctr">
              <a:lnSpc>
                <a:spcPct val="100000"/>
              </a:lnSpc>
              <a:spcBef>
                <a:spcPts val="0"/>
              </a:spcBef>
              <a:spcAft>
                <a:spcPts val="0"/>
              </a:spcAft>
              <a:buSzPts val="2400"/>
              <a:buFont typeface="Raleway"/>
              <a:buNone/>
              <a:defRPr b="1" sz="2400">
                <a:latin typeface="Raleway"/>
                <a:ea typeface="Raleway"/>
                <a:cs typeface="Raleway"/>
                <a:sym typeface="Raleway"/>
              </a:defRPr>
            </a:lvl2pPr>
            <a:lvl3pPr lvl="2" rtl="0" algn="ctr">
              <a:lnSpc>
                <a:spcPct val="100000"/>
              </a:lnSpc>
              <a:spcBef>
                <a:spcPts val="0"/>
              </a:spcBef>
              <a:spcAft>
                <a:spcPts val="0"/>
              </a:spcAft>
              <a:buSzPts val="2400"/>
              <a:buFont typeface="Raleway"/>
              <a:buNone/>
              <a:defRPr b="1" sz="2400">
                <a:latin typeface="Raleway"/>
                <a:ea typeface="Raleway"/>
                <a:cs typeface="Raleway"/>
                <a:sym typeface="Raleway"/>
              </a:defRPr>
            </a:lvl3pPr>
            <a:lvl4pPr lvl="3" rtl="0" algn="ctr">
              <a:lnSpc>
                <a:spcPct val="100000"/>
              </a:lnSpc>
              <a:spcBef>
                <a:spcPts val="0"/>
              </a:spcBef>
              <a:spcAft>
                <a:spcPts val="0"/>
              </a:spcAft>
              <a:buSzPts val="2400"/>
              <a:buFont typeface="Raleway"/>
              <a:buNone/>
              <a:defRPr b="1" sz="2400">
                <a:latin typeface="Raleway"/>
                <a:ea typeface="Raleway"/>
                <a:cs typeface="Raleway"/>
                <a:sym typeface="Raleway"/>
              </a:defRPr>
            </a:lvl4pPr>
            <a:lvl5pPr lvl="4" rtl="0" algn="ctr">
              <a:lnSpc>
                <a:spcPct val="100000"/>
              </a:lnSpc>
              <a:spcBef>
                <a:spcPts val="0"/>
              </a:spcBef>
              <a:spcAft>
                <a:spcPts val="0"/>
              </a:spcAft>
              <a:buSzPts val="2400"/>
              <a:buFont typeface="Raleway"/>
              <a:buNone/>
              <a:defRPr b="1" sz="2400">
                <a:latin typeface="Raleway"/>
                <a:ea typeface="Raleway"/>
                <a:cs typeface="Raleway"/>
                <a:sym typeface="Raleway"/>
              </a:defRPr>
            </a:lvl5pPr>
            <a:lvl6pPr lvl="5" rtl="0" algn="ctr">
              <a:lnSpc>
                <a:spcPct val="100000"/>
              </a:lnSpc>
              <a:spcBef>
                <a:spcPts val="0"/>
              </a:spcBef>
              <a:spcAft>
                <a:spcPts val="0"/>
              </a:spcAft>
              <a:buSzPts val="2400"/>
              <a:buFont typeface="Raleway"/>
              <a:buNone/>
              <a:defRPr b="1" sz="2400">
                <a:latin typeface="Raleway"/>
                <a:ea typeface="Raleway"/>
                <a:cs typeface="Raleway"/>
                <a:sym typeface="Raleway"/>
              </a:defRPr>
            </a:lvl6pPr>
            <a:lvl7pPr lvl="6" rtl="0" algn="ctr">
              <a:lnSpc>
                <a:spcPct val="100000"/>
              </a:lnSpc>
              <a:spcBef>
                <a:spcPts val="0"/>
              </a:spcBef>
              <a:spcAft>
                <a:spcPts val="0"/>
              </a:spcAft>
              <a:buSzPts val="2400"/>
              <a:buFont typeface="Raleway"/>
              <a:buNone/>
              <a:defRPr b="1" sz="2400">
                <a:latin typeface="Raleway"/>
                <a:ea typeface="Raleway"/>
                <a:cs typeface="Raleway"/>
                <a:sym typeface="Raleway"/>
              </a:defRPr>
            </a:lvl7pPr>
            <a:lvl8pPr lvl="7" rtl="0" algn="ctr">
              <a:lnSpc>
                <a:spcPct val="100000"/>
              </a:lnSpc>
              <a:spcBef>
                <a:spcPts val="0"/>
              </a:spcBef>
              <a:spcAft>
                <a:spcPts val="0"/>
              </a:spcAft>
              <a:buSzPts val="2400"/>
              <a:buFont typeface="Raleway"/>
              <a:buNone/>
              <a:defRPr b="1" sz="2400">
                <a:latin typeface="Raleway"/>
                <a:ea typeface="Raleway"/>
                <a:cs typeface="Raleway"/>
                <a:sym typeface="Raleway"/>
              </a:defRPr>
            </a:lvl8pPr>
            <a:lvl9pPr lvl="8" rtl="0" algn="ctr">
              <a:lnSpc>
                <a:spcPct val="100000"/>
              </a:lnSpc>
              <a:spcBef>
                <a:spcPts val="0"/>
              </a:spcBef>
              <a:spcAft>
                <a:spcPts val="0"/>
              </a:spcAft>
              <a:buSzPts val="2400"/>
              <a:buFont typeface="Raleway"/>
              <a:buNone/>
              <a:defRPr b="1" sz="2400">
                <a:latin typeface="Raleway"/>
                <a:ea typeface="Raleway"/>
                <a:cs typeface="Raleway"/>
                <a:sym typeface="Raleway"/>
              </a:defRPr>
            </a:lvl9pPr>
          </a:lstStyle>
          <a:p/>
        </p:txBody>
      </p:sp>
      <p:sp>
        <p:nvSpPr>
          <p:cNvPr id="222" name="Google Shape;222;p20"/>
          <p:cNvSpPr txBox="1"/>
          <p:nvPr>
            <p:ph idx="14" type="subTitle"/>
          </p:nvPr>
        </p:nvSpPr>
        <p:spPr>
          <a:xfrm>
            <a:off x="3346577" y="3107900"/>
            <a:ext cx="2455500" cy="695700"/>
          </a:xfrm>
          <a:prstGeom prst="rect">
            <a:avLst/>
          </a:prstGeom>
        </p:spPr>
        <p:txBody>
          <a:bodyPr anchorCtr="0" anchor="b" bIns="91425" lIns="91425" spcFirstLastPara="1" rIns="91425" wrap="square" tIns="91425">
            <a:noAutofit/>
          </a:bodyPr>
          <a:lstStyle>
            <a:lvl1pPr lvl="0" rtl="0" algn="ctr">
              <a:lnSpc>
                <a:spcPct val="100000"/>
              </a:lnSpc>
              <a:spcBef>
                <a:spcPts val="0"/>
              </a:spcBef>
              <a:spcAft>
                <a:spcPts val="0"/>
              </a:spcAft>
              <a:buSzPts val="2400"/>
              <a:buFont typeface="Raleway"/>
              <a:buNone/>
              <a:defRPr sz="1800">
                <a:solidFill>
                  <a:schemeClr val="dk1"/>
                </a:solidFill>
                <a:latin typeface="Righteous"/>
                <a:ea typeface="Righteous"/>
                <a:cs typeface="Righteous"/>
                <a:sym typeface="Righteous"/>
              </a:defRPr>
            </a:lvl1pPr>
            <a:lvl2pPr lvl="1" rtl="0" algn="ctr">
              <a:lnSpc>
                <a:spcPct val="100000"/>
              </a:lnSpc>
              <a:spcBef>
                <a:spcPts val="0"/>
              </a:spcBef>
              <a:spcAft>
                <a:spcPts val="0"/>
              </a:spcAft>
              <a:buSzPts val="2400"/>
              <a:buFont typeface="Raleway"/>
              <a:buNone/>
              <a:defRPr b="1" sz="2400">
                <a:latin typeface="Raleway"/>
                <a:ea typeface="Raleway"/>
                <a:cs typeface="Raleway"/>
                <a:sym typeface="Raleway"/>
              </a:defRPr>
            </a:lvl2pPr>
            <a:lvl3pPr lvl="2" rtl="0" algn="ctr">
              <a:lnSpc>
                <a:spcPct val="100000"/>
              </a:lnSpc>
              <a:spcBef>
                <a:spcPts val="0"/>
              </a:spcBef>
              <a:spcAft>
                <a:spcPts val="0"/>
              </a:spcAft>
              <a:buSzPts val="2400"/>
              <a:buFont typeface="Raleway"/>
              <a:buNone/>
              <a:defRPr b="1" sz="2400">
                <a:latin typeface="Raleway"/>
                <a:ea typeface="Raleway"/>
                <a:cs typeface="Raleway"/>
                <a:sym typeface="Raleway"/>
              </a:defRPr>
            </a:lvl3pPr>
            <a:lvl4pPr lvl="3" rtl="0" algn="ctr">
              <a:lnSpc>
                <a:spcPct val="100000"/>
              </a:lnSpc>
              <a:spcBef>
                <a:spcPts val="0"/>
              </a:spcBef>
              <a:spcAft>
                <a:spcPts val="0"/>
              </a:spcAft>
              <a:buSzPts val="2400"/>
              <a:buFont typeface="Raleway"/>
              <a:buNone/>
              <a:defRPr b="1" sz="2400">
                <a:latin typeface="Raleway"/>
                <a:ea typeface="Raleway"/>
                <a:cs typeface="Raleway"/>
                <a:sym typeface="Raleway"/>
              </a:defRPr>
            </a:lvl4pPr>
            <a:lvl5pPr lvl="4" rtl="0" algn="ctr">
              <a:lnSpc>
                <a:spcPct val="100000"/>
              </a:lnSpc>
              <a:spcBef>
                <a:spcPts val="0"/>
              </a:spcBef>
              <a:spcAft>
                <a:spcPts val="0"/>
              </a:spcAft>
              <a:buSzPts val="2400"/>
              <a:buFont typeface="Raleway"/>
              <a:buNone/>
              <a:defRPr b="1" sz="2400">
                <a:latin typeface="Raleway"/>
                <a:ea typeface="Raleway"/>
                <a:cs typeface="Raleway"/>
                <a:sym typeface="Raleway"/>
              </a:defRPr>
            </a:lvl5pPr>
            <a:lvl6pPr lvl="5" rtl="0" algn="ctr">
              <a:lnSpc>
                <a:spcPct val="100000"/>
              </a:lnSpc>
              <a:spcBef>
                <a:spcPts val="0"/>
              </a:spcBef>
              <a:spcAft>
                <a:spcPts val="0"/>
              </a:spcAft>
              <a:buSzPts val="2400"/>
              <a:buFont typeface="Raleway"/>
              <a:buNone/>
              <a:defRPr b="1" sz="2400">
                <a:latin typeface="Raleway"/>
                <a:ea typeface="Raleway"/>
                <a:cs typeface="Raleway"/>
                <a:sym typeface="Raleway"/>
              </a:defRPr>
            </a:lvl6pPr>
            <a:lvl7pPr lvl="6" rtl="0" algn="ctr">
              <a:lnSpc>
                <a:spcPct val="100000"/>
              </a:lnSpc>
              <a:spcBef>
                <a:spcPts val="0"/>
              </a:spcBef>
              <a:spcAft>
                <a:spcPts val="0"/>
              </a:spcAft>
              <a:buSzPts val="2400"/>
              <a:buFont typeface="Raleway"/>
              <a:buNone/>
              <a:defRPr b="1" sz="2400">
                <a:latin typeface="Raleway"/>
                <a:ea typeface="Raleway"/>
                <a:cs typeface="Raleway"/>
                <a:sym typeface="Raleway"/>
              </a:defRPr>
            </a:lvl7pPr>
            <a:lvl8pPr lvl="7" rtl="0" algn="ctr">
              <a:lnSpc>
                <a:spcPct val="100000"/>
              </a:lnSpc>
              <a:spcBef>
                <a:spcPts val="0"/>
              </a:spcBef>
              <a:spcAft>
                <a:spcPts val="0"/>
              </a:spcAft>
              <a:buSzPts val="2400"/>
              <a:buFont typeface="Raleway"/>
              <a:buNone/>
              <a:defRPr b="1" sz="2400">
                <a:latin typeface="Raleway"/>
                <a:ea typeface="Raleway"/>
                <a:cs typeface="Raleway"/>
                <a:sym typeface="Raleway"/>
              </a:defRPr>
            </a:lvl8pPr>
            <a:lvl9pPr lvl="8" rtl="0" algn="ctr">
              <a:lnSpc>
                <a:spcPct val="100000"/>
              </a:lnSpc>
              <a:spcBef>
                <a:spcPts val="0"/>
              </a:spcBef>
              <a:spcAft>
                <a:spcPts val="0"/>
              </a:spcAft>
              <a:buSzPts val="2400"/>
              <a:buFont typeface="Raleway"/>
              <a:buNone/>
              <a:defRPr b="1" sz="2400">
                <a:latin typeface="Raleway"/>
                <a:ea typeface="Raleway"/>
                <a:cs typeface="Raleway"/>
                <a:sym typeface="Raleway"/>
              </a:defRPr>
            </a:lvl9pPr>
          </a:lstStyle>
          <a:p/>
        </p:txBody>
      </p:sp>
      <p:sp>
        <p:nvSpPr>
          <p:cNvPr id="223" name="Google Shape;223;p20"/>
          <p:cNvSpPr txBox="1"/>
          <p:nvPr>
            <p:ph idx="15" type="subTitle"/>
          </p:nvPr>
        </p:nvSpPr>
        <p:spPr>
          <a:xfrm>
            <a:off x="5979757" y="3107900"/>
            <a:ext cx="2451000" cy="695700"/>
          </a:xfrm>
          <a:prstGeom prst="rect">
            <a:avLst/>
          </a:prstGeom>
        </p:spPr>
        <p:txBody>
          <a:bodyPr anchorCtr="0" anchor="b" bIns="91425" lIns="91425" spcFirstLastPara="1" rIns="91425" wrap="square" tIns="91425">
            <a:noAutofit/>
          </a:bodyPr>
          <a:lstStyle>
            <a:lvl1pPr lvl="0" rtl="0" algn="ctr">
              <a:lnSpc>
                <a:spcPct val="100000"/>
              </a:lnSpc>
              <a:spcBef>
                <a:spcPts val="0"/>
              </a:spcBef>
              <a:spcAft>
                <a:spcPts val="0"/>
              </a:spcAft>
              <a:buSzPts val="2400"/>
              <a:buFont typeface="Raleway"/>
              <a:buNone/>
              <a:defRPr sz="1800">
                <a:solidFill>
                  <a:schemeClr val="dk1"/>
                </a:solidFill>
                <a:latin typeface="Righteous"/>
                <a:ea typeface="Righteous"/>
                <a:cs typeface="Righteous"/>
                <a:sym typeface="Righteous"/>
              </a:defRPr>
            </a:lvl1pPr>
            <a:lvl2pPr lvl="1" rtl="0" algn="ctr">
              <a:lnSpc>
                <a:spcPct val="100000"/>
              </a:lnSpc>
              <a:spcBef>
                <a:spcPts val="0"/>
              </a:spcBef>
              <a:spcAft>
                <a:spcPts val="0"/>
              </a:spcAft>
              <a:buSzPts val="2400"/>
              <a:buFont typeface="Raleway"/>
              <a:buNone/>
              <a:defRPr b="1" sz="2400">
                <a:latin typeface="Raleway"/>
                <a:ea typeface="Raleway"/>
                <a:cs typeface="Raleway"/>
                <a:sym typeface="Raleway"/>
              </a:defRPr>
            </a:lvl2pPr>
            <a:lvl3pPr lvl="2" rtl="0" algn="ctr">
              <a:lnSpc>
                <a:spcPct val="100000"/>
              </a:lnSpc>
              <a:spcBef>
                <a:spcPts val="0"/>
              </a:spcBef>
              <a:spcAft>
                <a:spcPts val="0"/>
              </a:spcAft>
              <a:buSzPts val="2400"/>
              <a:buFont typeface="Raleway"/>
              <a:buNone/>
              <a:defRPr b="1" sz="2400">
                <a:latin typeface="Raleway"/>
                <a:ea typeface="Raleway"/>
                <a:cs typeface="Raleway"/>
                <a:sym typeface="Raleway"/>
              </a:defRPr>
            </a:lvl3pPr>
            <a:lvl4pPr lvl="3" rtl="0" algn="ctr">
              <a:lnSpc>
                <a:spcPct val="100000"/>
              </a:lnSpc>
              <a:spcBef>
                <a:spcPts val="0"/>
              </a:spcBef>
              <a:spcAft>
                <a:spcPts val="0"/>
              </a:spcAft>
              <a:buSzPts val="2400"/>
              <a:buFont typeface="Raleway"/>
              <a:buNone/>
              <a:defRPr b="1" sz="2400">
                <a:latin typeface="Raleway"/>
                <a:ea typeface="Raleway"/>
                <a:cs typeface="Raleway"/>
                <a:sym typeface="Raleway"/>
              </a:defRPr>
            </a:lvl4pPr>
            <a:lvl5pPr lvl="4" rtl="0" algn="ctr">
              <a:lnSpc>
                <a:spcPct val="100000"/>
              </a:lnSpc>
              <a:spcBef>
                <a:spcPts val="0"/>
              </a:spcBef>
              <a:spcAft>
                <a:spcPts val="0"/>
              </a:spcAft>
              <a:buSzPts val="2400"/>
              <a:buFont typeface="Raleway"/>
              <a:buNone/>
              <a:defRPr b="1" sz="2400">
                <a:latin typeface="Raleway"/>
                <a:ea typeface="Raleway"/>
                <a:cs typeface="Raleway"/>
                <a:sym typeface="Raleway"/>
              </a:defRPr>
            </a:lvl5pPr>
            <a:lvl6pPr lvl="5" rtl="0" algn="ctr">
              <a:lnSpc>
                <a:spcPct val="100000"/>
              </a:lnSpc>
              <a:spcBef>
                <a:spcPts val="0"/>
              </a:spcBef>
              <a:spcAft>
                <a:spcPts val="0"/>
              </a:spcAft>
              <a:buSzPts val="2400"/>
              <a:buFont typeface="Raleway"/>
              <a:buNone/>
              <a:defRPr b="1" sz="2400">
                <a:latin typeface="Raleway"/>
                <a:ea typeface="Raleway"/>
                <a:cs typeface="Raleway"/>
                <a:sym typeface="Raleway"/>
              </a:defRPr>
            </a:lvl6pPr>
            <a:lvl7pPr lvl="6" rtl="0" algn="ctr">
              <a:lnSpc>
                <a:spcPct val="100000"/>
              </a:lnSpc>
              <a:spcBef>
                <a:spcPts val="0"/>
              </a:spcBef>
              <a:spcAft>
                <a:spcPts val="0"/>
              </a:spcAft>
              <a:buSzPts val="2400"/>
              <a:buFont typeface="Raleway"/>
              <a:buNone/>
              <a:defRPr b="1" sz="2400">
                <a:latin typeface="Raleway"/>
                <a:ea typeface="Raleway"/>
                <a:cs typeface="Raleway"/>
                <a:sym typeface="Raleway"/>
              </a:defRPr>
            </a:lvl7pPr>
            <a:lvl8pPr lvl="7" rtl="0" algn="ctr">
              <a:lnSpc>
                <a:spcPct val="100000"/>
              </a:lnSpc>
              <a:spcBef>
                <a:spcPts val="0"/>
              </a:spcBef>
              <a:spcAft>
                <a:spcPts val="0"/>
              </a:spcAft>
              <a:buSzPts val="2400"/>
              <a:buFont typeface="Raleway"/>
              <a:buNone/>
              <a:defRPr b="1" sz="2400">
                <a:latin typeface="Raleway"/>
                <a:ea typeface="Raleway"/>
                <a:cs typeface="Raleway"/>
                <a:sym typeface="Raleway"/>
              </a:defRPr>
            </a:lvl8pPr>
            <a:lvl9pPr lvl="8" rtl="0" algn="ctr">
              <a:lnSpc>
                <a:spcPct val="100000"/>
              </a:lnSpc>
              <a:spcBef>
                <a:spcPts val="0"/>
              </a:spcBef>
              <a:spcAft>
                <a:spcPts val="0"/>
              </a:spcAft>
              <a:buSzPts val="2400"/>
              <a:buFont typeface="Raleway"/>
              <a:buNone/>
              <a:defRPr b="1" sz="2400">
                <a:latin typeface="Raleway"/>
                <a:ea typeface="Raleway"/>
                <a:cs typeface="Raleway"/>
                <a:sym typeface="Raleway"/>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3" name="Shape 23"/>
        <p:cNvGrpSpPr/>
        <p:nvPr/>
      </p:nvGrpSpPr>
      <p:grpSpPr>
        <a:xfrm>
          <a:off x="0" y="0"/>
          <a:ext cx="0" cy="0"/>
          <a:chOff x="0" y="0"/>
          <a:chExt cx="0" cy="0"/>
        </a:xfrm>
      </p:grpSpPr>
      <p:sp>
        <p:nvSpPr>
          <p:cNvPr id="24" name="Google Shape;24;p3"/>
          <p:cNvSpPr txBox="1"/>
          <p:nvPr>
            <p:ph type="title"/>
          </p:nvPr>
        </p:nvSpPr>
        <p:spPr>
          <a:xfrm>
            <a:off x="2257350" y="2403800"/>
            <a:ext cx="4629300" cy="841800"/>
          </a:xfrm>
          <a:prstGeom prst="rect">
            <a:avLst/>
          </a:prstGeom>
        </p:spPr>
        <p:txBody>
          <a:bodyPr anchorCtr="0" anchor="t" bIns="91425" lIns="91425" spcFirstLastPara="1" rIns="91425" wrap="square" tIns="91425">
            <a:noAutofit/>
          </a:bodyPr>
          <a:lstStyle>
            <a:lvl1pPr lvl="0" algn="ctr">
              <a:spcBef>
                <a:spcPts val="0"/>
              </a:spcBef>
              <a:spcAft>
                <a:spcPts val="0"/>
              </a:spcAft>
              <a:buSzPts val="3600"/>
              <a:buNone/>
              <a:defRPr sz="45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25" name="Google Shape;25;p3"/>
          <p:cNvSpPr txBox="1"/>
          <p:nvPr>
            <p:ph hasCustomPrompt="1" idx="2" type="title"/>
          </p:nvPr>
        </p:nvSpPr>
        <p:spPr>
          <a:xfrm>
            <a:off x="3905700" y="1530875"/>
            <a:ext cx="1332600" cy="841800"/>
          </a:xfrm>
          <a:prstGeom prst="rect">
            <a:avLst/>
          </a:prstGeom>
          <a:noFill/>
        </p:spPr>
        <p:txBody>
          <a:bodyPr anchorCtr="0" anchor="b" bIns="91425" lIns="91425" spcFirstLastPara="1" rIns="91425" wrap="square" tIns="91425">
            <a:noAutofit/>
          </a:bodyPr>
          <a:lstStyle>
            <a:lvl1pPr lvl="0" rtl="0" algn="ctr">
              <a:spcBef>
                <a:spcPts val="0"/>
              </a:spcBef>
              <a:spcAft>
                <a:spcPts val="0"/>
              </a:spcAft>
              <a:buClr>
                <a:schemeClr val="lt1"/>
              </a:buClr>
              <a:buSzPts val="6000"/>
              <a:buNone/>
              <a:defRPr sz="6000"/>
            </a:lvl1pPr>
            <a:lvl2pPr lvl="1" rtl="0" algn="ctr">
              <a:spcBef>
                <a:spcPts val="0"/>
              </a:spcBef>
              <a:spcAft>
                <a:spcPts val="0"/>
              </a:spcAft>
              <a:buClr>
                <a:schemeClr val="lt1"/>
              </a:buClr>
              <a:buSzPts val="6000"/>
              <a:buNone/>
              <a:defRPr sz="6000">
                <a:solidFill>
                  <a:schemeClr val="lt1"/>
                </a:solidFill>
              </a:defRPr>
            </a:lvl2pPr>
            <a:lvl3pPr lvl="2" rtl="0" algn="ctr">
              <a:spcBef>
                <a:spcPts val="0"/>
              </a:spcBef>
              <a:spcAft>
                <a:spcPts val="0"/>
              </a:spcAft>
              <a:buClr>
                <a:schemeClr val="lt1"/>
              </a:buClr>
              <a:buSzPts val="6000"/>
              <a:buNone/>
              <a:defRPr sz="6000">
                <a:solidFill>
                  <a:schemeClr val="lt1"/>
                </a:solidFill>
              </a:defRPr>
            </a:lvl3pPr>
            <a:lvl4pPr lvl="3" rtl="0" algn="ctr">
              <a:spcBef>
                <a:spcPts val="0"/>
              </a:spcBef>
              <a:spcAft>
                <a:spcPts val="0"/>
              </a:spcAft>
              <a:buClr>
                <a:schemeClr val="lt1"/>
              </a:buClr>
              <a:buSzPts val="6000"/>
              <a:buNone/>
              <a:defRPr sz="6000">
                <a:solidFill>
                  <a:schemeClr val="lt1"/>
                </a:solidFill>
              </a:defRPr>
            </a:lvl4pPr>
            <a:lvl5pPr lvl="4" rtl="0" algn="ctr">
              <a:spcBef>
                <a:spcPts val="0"/>
              </a:spcBef>
              <a:spcAft>
                <a:spcPts val="0"/>
              </a:spcAft>
              <a:buClr>
                <a:schemeClr val="lt1"/>
              </a:buClr>
              <a:buSzPts val="6000"/>
              <a:buNone/>
              <a:defRPr sz="6000">
                <a:solidFill>
                  <a:schemeClr val="lt1"/>
                </a:solidFill>
              </a:defRPr>
            </a:lvl5pPr>
            <a:lvl6pPr lvl="5" rtl="0" algn="ctr">
              <a:spcBef>
                <a:spcPts val="0"/>
              </a:spcBef>
              <a:spcAft>
                <a:spcPts val="0"/>
              </a:spcAft>
              <a:buClr>
                <a:schemeClr val="lt1"/>
              </a:buClr>
              <a:buSzPts val="6000"/>
              <a:buNone/>
              <a:defRPr sz="6000">
                <a:solidFill>
                  <a:schemeClr val="lt1"/>
                </a:solidFill>
              </a:defRPr>
            </a:lvl6pPr>
            <a:lvl7pPr lvl="6" rtl="0" algn="ctr">
              <a:spcBef>
                <a:spcPts val="0"/>
              </a:spcBef>
              <a:spcAft>
                <a:spcPts val="0"/>
              </a:spcAft>
              <a:buClr>
                <a:schemeClr val="lt1"/>
              </a:buClr>
              <a:buSzPts val="6000"/>
              <a:buNone/>
              <a:defRPr sz="6000">
                <a:solidFill>
                  <a:schemeClr val="lt1"/>
                </a:solidFill>
              </a:defRPr>
            </a:lvl7pPr>
            <a:lvl8pPr lvl="7" rtl="0" algn="ctr">
              <a:spcBef>
                <a:spcPts val="0"/>
              </a:spcBef>
              <a:spcAft>
                <a:spcPts val="0"/>
              </a:spcAft>
              <a:buClr>
                <a:schemeClr val="lt1"/>
              </a:buClr>
              <a:buSzPts val="6000"/>
              <a:buNone/>
              <a:defRPr sz="6000">
                <a:solidFill>
                  <a:schemeClr val="lt1"/>
                </a:solidFill>
              </a:defRPr>
            </a:lvl8pPr>
            <a:lvl9pPr lvl="8" rtl="0" algn="ctr">
              <a:spcBef>
                <a:spcPts val="0"/>
              </a:spcBef>
              <a:spcAft>
                <a:spcPts val="0"/>
              </a:spcAft>
              <a:buClr>
                <a:schemeClr val="lt1"/>
              </a:buClr>
              <a:buSzPts val="6000"/>
              <a:buNone/>
              <a:defRPr sz="6000">
                <a:solidFill>
                  <a:schemeClr val="lt1"/>
                </a:solidFill>
              </a:defRPr>
            </a:lvl9pPr>
          </a:lstStyle>
          <a:p>
            <a:r>
              <a:t>xx%</a:t>
            </a: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hanks">
  <p:cSld name="CUSTOM_3_1">
    <p:spTree>
      <p:nvGrpSpPr>
        <p:cNvPr id="224" name="Shape 224"/>
        <p:cNvGrpSpPr/>
        <p:nvPr/>
      </p:nvGrpSpPr>
      <p:grpSpPr>
        <a:xfrm>
          <a:off x="0" y="0"/>
          <a:ext cx="0" cy="0"/>
          <a:chOff x="0" y="0"/>
          <a:chExt cx="0" cy="0"/>
        </a:xfrm>
      </p:grpSpPr>
      <p:grpSp>
        <p:nvGrpSpPr>
          <p:cNvPr id="225" name="Google Shape;225;p21"/>
          <p:cNvGrpSpPr/>
          <p:nvPr/>
        </p:nvGrpSpPr>
        <p:grpSpPr>
          <a:xfrm>
            <a:off x="596300" y="-2527650"/>
            <a:ext cx="7690075" cy="10068775"/>
            <a:chOff x="596300" y="-2527650"/>
            <a:chExt cx="7690075" cy="10068775"/>
          </a:xfrm>
        </p:grpSpPr>
        <p:pic>
          <p:nvPicPr>
            <p:cNvPr id="226" name="Google Shape;226;p21"/>
            <p:cNvPicPr preferRelativeResize="0"/>
            <p:nvPr/>
          </p:nvPicPr>
          <p:blipFill>
            <a:blip r:embed="rId2">
              <a:alphaModFix/>
            </a:blip>
            <a:stretch>
              <a:fillRect/>
            </a:stretch>
          </p:blipFill>
          <p:spPr>
            <a:xfrm rot="10800000">
              <a:off x="5391900" y="-2527650"/>
              <a:ext cx="2894475" cy="2894475"/>
            </a:xfrm>
            <a:prstGeom prst="rect">
              <a:avLst/>
            </a:prstGeom>
            <a:noFill/>
            <a:ln>
              <a:noFill/>
            </a:ln>
          </p:spPr>
        </p:pic>
        <p:pic>
          <p:nvPicPr>
            <p:cNvPr id="227" name="Google Shape;227;p21"/>
            <p:cNvPicPr preferRelativeResize="0"/>
            <p:nvPr/>
          </p:nvPicPr>
          <p:blipFill>
            <a:blip r:embed="rId2">
              <a:alphaModFix/>
            </a:blip>
            <a:stretch>
              <a:fillRect/>
            </a:stretch>
          </p:blipFill>
          <p:spPr>
            <a:xfrm rot="10800000">
              <a:off x="596300" y="4646650"/>
              <a:ext cx="2894475" cy="2894475"/>
            </a:xfrm>
            <a:prstGeom prst="rect">
              <a:avLst/>
            </a:prstGeom>
            <a:noFill/>
            <a:ln>
              <a:noFill/>
            </a:ln>
          </p:spPr>
        </p:pic>
      </p:grpSp>
      <p:pic>
        <p:nvPicPr>
          <p:cNvPr id="228" name="Google Shape;228;p21"/>
          <p:cNvPicPr preferRelativeResize="0"/>
          <p:nvPr/>
        </p:nvPicPr>
        <p:blipFill>
          <a:blip r:embed="rId3">
            <a:alphaModFix/>
          </a:blip>
          <a:stretch>
            <a:fillRect/>
          </a:stretch>
        </p:blipFill>
        <p:spPr>
          <a:xfrm flipH="1" rot="5400000">
            <a:off x="5897475" y="4604000"/>
            <a:ext cx="3549850" cy="3549850"/>
          </a:xfrm>
          <a:prstGeom prst="rect">
            <a:avLst/>
          </a:prstGeom>
          <a:noFill/>
          <a:ln>
            <a:noFill/>
          </a:ln>
        </p:spPr>
      </p:pic>
      <p:grpSp>
        <p:nvGrpSpPr>
          <p:cNvPr id="229" name="Google Shape;229;p21"/>
          <p:cNvGrpSpPr/>
          <p:nvPr/>
        </p:nvGrpSpPr>
        <p:grpSpPr>
          <a:xfrm>
            <a:off x="-2593475" y="-2861675"/>
            <a:ext cx="7622388" cy="8569300"/>
            <a:chOff x="-2593475" y="-2861675"/>
            <a:chExt cx="7622388" cy="8569300"/>
          </a:xfrm>
        </p:grpSpPr>
        <p:pic>
          <p:nvPicPr>
            <p:cNvPr id="230" name="Google Shape;230;p21"/>
            <p:cNvPicPr preferRelativeResize="0"/>
            <p:nvPr/>
          </p:nvPicPr>
          <p:blipFill>
            <a:blip r:embed="rId4">
              <a:alphaModFix/>
            </a:blip>
            <a:stretch>
              <a:fillRect/>
            </a:stretch>
          </p:blipFill>
          <p:spPr>
            <a:xfrm flipH="1" rot="-5400000">
              <a:off x="-2593475" y="2400925"/>
              <a:ext cx="3306700" cy="3306700"/>
            </a:xfrm>
            <a:prstGeom prst="rect">
              <a:avLst/>
            </a:prstGeom>
            <a:noFill/>
            <a:ln>
              <a:noFill/>
            </a:ln>
          </p:spPr>
        </p:pic>
        <p:pic>
          <p:nvPicPr>
            <p:cNvPr id="231" name="Google Shape;231;p21"/>
            <p:cNvPicPr preferRelativeResize="0"/>
            <p:nvPr/>
          </p:nvPicPr>
          <p:blipFill>
            <a:blip r:embed="rId4">
              <a:alphaModFix/>
            </a:blip>
            <a:stretch>
              <a:fillRect/>
            </a:stretch>
          </p:blipFill>
          <p:spPr>
            <a:xfrm>
              <a:off x="1722213" y="-2861675"/>
              <a:ext cx="3306700" cy="3306700"/>
            </a:xfrm>
            <a:prstGeom prst="rect">
              <a:avLst/>
            </a:prstGeom>
            <a:noFill/>
            <a:ln>
              <a:noFill/>
            </a:ln>
          </p:spPr>
        </p:pic>
      </p:grpSp>
      <p:pic>
        <p:nvPicPr>
          <p:cNvPr id="232" name="Google Shape;232;p21"/>
          <p:cNvPicPr preferRelativeResize="0"/>
          <p:nvPr/>
        </p:nvPicPr>
        <p:blipFill>
          <a:blip r:embed="rId5">
            <a:alphaModFix/>
          </a:blip>
          <a:stretch>
            <a:fillRect/>
          </a:stretch>
        </p:blipFill>
        <p:spPr>
          <a:xfrm flipH="1">
            <a:off x="-2422950" y="1615925"/>
            <a:ext cx="2686700" cy="2686700"/>
          </a:xfrm>
          <a:prstGeom prst="rect">
            <a:avLst/>
          </a:prstGeom>
          <a:noFill/>
          <a:ln>
            <a:noFill/>
          </a:ln>
        </p:spPr>
      </p:pic>
      <p:sp>
        <p:nvSpPr>
          <p:cNvPr id="233" name="Google Shape;233;p21"/>
          <p:cNvSpPr txBox="1"/>
          <p:nvPr>
            <p:ph type="title"/>
          </p:nvPr>
        </p:nvSpPr>
        <p:spPr>
          <a:xfrm>
            <a:off x="2347938" y="608975"/>
            <a:ext cx="4448100" cy="10587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3000"/>
              <a:buNone/>
              <a:defRPr sz="6000"/>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p:txBody>
      </p:sp>
      <p:sp>
        <p:nvSpPr>
          <p:cNvPr id="234" name="Google Shape;234;p21"/>
          <p:cNvSpPr txBox="1"/>
          <p:nvPr>
            <p:ph idx="1" type="subTitle"/>
          </p:nvPr>
        </p:nvSpPr>
        <p:spPr>
          <a:xfrm>
            <a:off x="2347900" y="1667675"/>
            <a:ext cx="4448100" cy="1058700"/>
          </a:xfrm>
          <a:prstGeom prst="rect">
            <a:avLst/>
          </a:prstGeom>
        </p:spPr>
        <p:txBody>
          <a:bodyPr anchorCtr="0" anchor="ctr" bIns="91425" lIns="91425" spcFirstLastPara="1" rIns="91425" wrap="square" tIns="91425">
            <a:noAutofit/>
          </a:bodyPr>
          <a:lstStyle>
            <a:lvl1pPr lvl="0" rtl="0" algn="ctr">
              <a:lnSpc>
                <a:spcPct val="100000"/>
              </a:lnSpc>
              <a:spcBef>
                <a:spcPts val="0"/>
              </a:spcBef>
              <a:spcAft>
                <a:spcPts val="0"/>
              </a:spcAft>
              <a:buSzPts val="1200"/>
              <a:buNone/>
              <a:defRPr sz="1600"/>
            </a:lvl1pPr>
            <a:lvl2pPr lvl="1" rtl="0" algn="ctr">
              <a:lnSpc>
                <a:spcPct val="100000"/>
              </a:lnSpc>
              <a:spcBef>
                <a:spcPts val="0"/>
              </a:spcBef>
              <a:spcAft>
                <a:spcPts val="0"/>
              </a:spcAft>
              <a:buSzPts val="1200"/>
              <a:buNone/>
              <a:defRPr/>
            </a:lvl2pPr>
            <a:lvl3pPr lvl="2" rtl="0" algn="ctr">
              <a:lnSpc>
                <a:spcPct val="100000"/>
              </a:lnSpc>
              <a:spcBef>
                <a:spcPts val="0"/>
              </a:spcBef>
              <a:spcAft>
                <a:spcPts val="0"/>
              </a:spcAft>
              <a:buSzPts val="1200"/>
              <a:buNone/>
              <a:defRPr/>
            </a:lvl3pPr>
            <a:lvl4pPr lvl="3" rtl="0" algn="ctr">
              <a:lnSpc>
                <a:spcPct val="100000"/>
              </a:lnSpc>
              <a:spcBef>
                <a:spcPts val="0"/>
              </a:spcBef>
              <a:spcAft>
                <a:spcPts val="0"/>
              </a:spcAft>
              <a:buSzPts val="1200"/>
              <a:buNone/>
              <a:defRPr/>
            </a:lvl4pPr>
            <a:lvl5pPr lvl="4" rtl="0" algn="ctr">
              <a:lnSpc>
                <a:spcPct val="100000"/>
              </a:lnSpc>
              <a:spcBef>
                <a:spcPts val="0"/>
              </a:spcBef>
              <a:spcAft>
                <a:spcPts val="0"/>
              </a:spcAft>
              <a:buSzPts val="1200"/>
              <a:buNone/>
              <a:defRPr/>
            </a:lvl5pPr>
            <a:lvl6pPr lvl="5" rtl="0" algn="ctr">
              <a:lnSpc>
                <a:spcPct val="100000"/>
              </a:lnSpc>
              <a:spcBef>
                <a:spcPts val="0"/>
              </a:spcBef>
              <a:spcAft>
                <a:spcPts val="0"/>
              </a:spcAft>
              <a:buSzPts val="1200"/>
              <a:buNone/>
              <a:defRPr/>
            </a:lvl6pPr>
            <a:lvl7pPr lvl="6" rtl="0" algn="ctr">
              <a:lnSpc>
                <a:spcPct val="100000"/>
              </a:lnSpc>
              <a:spcBef>
                <a:spcPts val="0"/>
              </a:spcBef>
              <a:spcAft>
                <a:spcPts val="0"/>
              </a:spcAft>
              <a:buSzPts val="1200"/>
              <a:buNone/>
              <a:defRPr/>
            </a:lvl7pPr>
            <a:lvl8pPr lvl="7" rtl="0" algn="ctr">
              <a:lnSpc>
                <a:spcPct val="100000"/>
              </a:lnSpc>
              <a:spcBef>
                <a:spcPts val="0"/>
              </a:spcBef>
              <a:spcAft>
                <a:spcPts val="0"/>
              </a:spcAft>
              <a:buSzPts val="1200"/>
              <a:buNone/>
              <a:defRPr/>
            </a:lvl8pPr>
            <a:lvl9pPr lvl="8" rtl="0" algn="ctr">
              <a:lnSpc>
                <a:spcPct val="100000"/>
              </a:lnSpc>
              <a:spcBef>
                <a:spcPts val="0"/>
              </a:spcBef>
              <a:spcAft>
                <a:spcPts val="0"/>
              </a:spcAft>
              <a:buSzPts val="1200"/>
              <a:buNone/>
              <a:defRPr/>
            </a:lvl9pPr>
          </a:lstStyle>
          <a:p/>
        </p:txBody>
      </p:sp>
      <p:sp>
        <p:nvSpPr>
          <p:cNvPr id="235" name="Google Shape;235;p21"/>
          <p:cNvSpPr txBox="1"/>
          <p:nvPr/>
        </p:nvSpPr>
        <p:spPr>
          <a:xfrm>
            <a:off x="2099100" y="3764350"/>
            <a:ext cx="4945800" cy="556200"/>
          </a:xfrm>
          <a:prstGeom prst="rect">
            <a:avLst/>
          </a:prstGeom>
          <a:noFill/>
          <a:ln>
            <a:noFill/>
          </a:ln>
        </p:spPr>
        <p:txBody>
          <a:bodyPr anchorCtr="0" anchor="t" bIns="91425" lIns="91425" spcFirstLastPara="1" rIns="91425" wrap="square" tIns="91425">
            <a:noAutofit/>
          </a:bodyPr>
          <a:lstStyle/>
          <a:p>
            <a:pPr indent="0" lvl="0" marL="0" rtl="0" algn="ctr">
              <a:spcBef>
                <a:spcPts val="300"/>
              </a:spcBef>
              <a:spcAft>
                <a:spcPts val="0"/>
              </a:spcAft>
              <a:buNone/>
            </a:pPr>
            <a:r>
              <a:rPr b="1" lang="en" sz="1000">
                <a:solidFill>
                  <a:schemeClr val="dk1"/>
                </a:solidFill>
                <a:latin typeface="Blinker"/>
                <a:ea typeface="Blinker"/>
                <a:cs typeface="Blinker"/>
                <a:sym typeface="Blinker"/>
              </a:rPr>
              <a:t>CREDITS:</a:t>
            </a:r>
            <a:r>
              <a:rPr lang="en" sz="1000">
                <a:solidFill>
                  <a:schemeClr val="dk1"/>
                </a:solidFill>
                <a:latin typeface="Blinker"/>
                <a:ea typeface="Blinker"/>
                <a:cs typeface="Blinker"/>
                <a:sym typeface="Blinker"/>
              </a:rPr>
              <a:t> This presentation template was created by </a:t>
            </a:r>
            <a:r>
              <a:rPr b="1" lang="en" sz="1000" u="sng">
                <a:solidFill>
                  <a:schemeClr val="dk1"/>
                </a:solidFill>
                <a:latin typeface="Blinker"/>
                <a:ea typeface="Blinker"/>
                <a:cs typeface="Blinker"/>
                <a:sym typeface="Blinker"/>
                <a:hlinkClick r:id="rId6">
                  <a:extLst>
                    <a:ext uri="{A12FA001-AC4F-418D-AE19-62706E023703}">
                      <ahyp:hlinkClr val="tx"/>
                    </a:ext>
                  </a:extLst>
                </a:hlinkClick>
              </a:rPr>
              <a:t>Slidesgo</a:t>
            </a:r>
            <a:r>
              <a:rPr lang="en" sz="1000">
                <a:solidFill>
                  <a:schemeClr val="dk1"/>
                </a:solidFill>
                <a:latin typeface="Blinker"/>
                <a:ea typeface="Blinker"/>
                <a:cs typeface="Blinker"/>
                <a:sym typeface="Blinker"/>
              </a:rPr>
              <a:t>, and includes icons by </a:t>
            </a:r>
            <a:r>
              <a:rPr b="1" lang="en" sz="1000" u="sng">
                <a:solidFill>
                  <a:schemeClr val="dk1"/>
                </a:solidFill>
                <a:latin typeface="Blinker"/>
                <a:ea typeface="Blinker"/>
                <a:cs typeface="Blinker"/>
                <a:sym typeface="Blinker"/>
                <a:hlinkClick r:id="rId7">
                  <a:extLst>
                    <a:ext uri="{A12FA001-AC4F-418D-AE19-62706E023703}">
                      <ahyp:hlinkClr val="tx"/>
                    </a:ext>
                  </a:extLst>
                </a:hlinkClick>
              </a:rPr>
              <a:t>Flaticon</a:t>
            </a:r>
            <a:r>
              <a:rPr lang="en" sz="1000">
                <a:solidFill>
                  <a:schemeClr val="dk1"/>
                </a:solidFill>
                <a:latin typeface="Blinker"/>
                <a:ea typeface="Blinker"/>
                <a:cs typeface="Blinker"/>
                <a:sym typeface="Blinker"/>
              </a:rPr>
              <a:t>, and infographics &amp; images by </a:t>
            </a:r>
            <a:r>
              <a:rPr b="1" lang="en" sz="1000" u="sng">
                <a:solidFill>
                  <a:schemeClr val="dk1"/>
                </a:solidFill>
                <a:latin typeface="Blinker"/>
                <a:ea typeface="Blinker"/>
                <a:cs typeface="Blinker"/>
                <a:sym typeface="Blinker"/>
                <a:hlinkClick r:id="rId8">
                  <a:extLst>
                    <a:ext uri="{A12FA001-AC4F-418D-AE19-62706E023703}">
                      <ahyp:hlinkClr val="tx"/>
                    </a:ext>
                  </a:extLst>
                </a:hlinkClick>
              </a:rPr>
              <a:t>Freepik</a:t>
            </a:r>
            <a:r>
              <a:rPr lang="en" sz="1000" u="sng">
                <a:solidFill>
                  <a:schemeClr val="dk1"/>
                </a:solidFill>
                <a:latin typeface="Blinker"/>
                <a:ea typeface="Blinker"/>
                <a:cs typeface="Blinker"/>
                <a:sym typeface="Blinker"/>
              </a:rPr>
              <a:t> </a:t>
            </a:r>
            <a:endParaRPr b="1" sz="1000" u="sng">
              <a:solidFill>
                <a:schemeClr val="dk1"/>
              </a:solidFill>
              <a:latin typeface="Blinker"/>
              <a:ea typeface="Blinker"/>
              <a:cs typeface="Blinker"/>
              <a:sym typeface="Blinker"/>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ackground">
  <p:cSld name="CUSTOM_9">
    <p:spTree>
      <p:nvGrpSpPr>
        <p:cNvPr id="236" name="Shape 236"/>
        <p:cNvGrpSpPr/>
        <p:nvPr/>
      </p:nvGrpSpPr>
      <p:grpSpPr>
        <a:xfrm>
          <a:off x="0" y="0"/>
          <a:ext cx="0" cy="0"/>
          <a:chOff x="0" y="0"/>
          <a:chExt cx="0" cy="0"/>
        </a:xfrm>
      </p:grpSpPr>
      <p:pic>
        <p:nvPicPr>
          <p:cNvPr id="237" name="Google Shape;237;p22"/>
          <p:cNvPicPr preferRelativeResize="0"/>
          <p:nvPr/>
        </p:nvPicPr>
        <p:blipFill>
          <a:blip r:embed="rId2">
            <a:alphaModFix/>
          </a:blip>
          <a:stretch>
            <a:fillRect/>
          </a:stretch>
        </p:blipFill>
        <p:spPr>
          <a:xfrm flipH="1" rot="-5400000">
            <a:off x="-3578594" y="-152256"/>
            <a:ext cx="4148250" cy="4148250"/>
          </a:xfrm>
          <a:prstGeom prst="rect">
            <a:avLst/>
          </a:prstGeom>
          <a:noFill/>
          <a:ln>
            <a:noFill/>
          </a:ln>
        </p:spPr>
      </p:pic>
      <p:pic>
        <p:nvPicPr>
          <p:cNvPr id="238" name="Google Shape;238;p22"/>
          <p:cNvPicPr preferRelativeResize="0"/>
          <p:nvPr/>
        </p:nvPicPr>
        <p:blipFill>
          <a:blip r:embed="rId2">
            <a:alphaModFix/>
          </a:blip>
          <a:stretch>
            <a:fillRect/>
          </a:stretch>
        </p:blipFill>
        <p:spPr>
          <a:xfrm flipH="1" rot="5400000">
            <a:off x="7610169" y="3996006"/>
            <a:ext cx="4148250" cy="4148250"/>
          </a:xfrm>
          <a:prstGeom prst="rect">
            <a:avLst/>
          </a:prstGeom>
          <a:noFill/>
          <a:ln>
            <a:noFill/>
          </a:ln>
        </p:spPr>
      </p:pic>
      <p:pic>
        <p:nvPicPr>
          <p:cNvPr id="239" name="Google Shape;239;p22"/>
          <p:cNvPicPr preferRelativeResize="0"/>
          <p:nvPr/>
        </p:nvPicPr>
        <p:blipFill>
          <a:blip r:embed="rId2">
            <a:alphaModFix/>
          </a:blip>
          <a:stretch>
            <a:fillRect/>
          </a:stretch>
        </p:blipFill>
        <p:spPr>
          <a:xfrm flipH="1" rot="5400000">
            <a:off x="5152919" y="-3516906"/>
            <a:ext cx="4148250" cy="4148250"/>
          </a:xfrm>
          <a:prstGeom prst="rect">
            <a:avLst/>
          </a:prstGeom>
          <a:noFill/>
          <a:ln>
            <a:noFill/>
          </a:ln>
        </p:spPr>
      </p:pic>
      <p:pic>
        <p:nvPicPr>
          <p:cNvPr id="240" name="Google Shape;240;p22"/>
          <p:cNvPicPr preferRelativeResize="0"/>
          <p:nvPr/>
        </p:nvPicPr>
        <p:blipFill>
          <a:blip r:embed="rId3">
            <a:alphaModFix/>
          </a:blip>
          <a:stretch>
            <a:fillRect/>
          </a:stretch>
        </p:blipFill>
        <p:spPr>
          <a:xfrm rot="5400000">
            <a:off x="5920138" y="4475450"/>
            <a:ext cx="2892325" cy="2892325"/>
          </a:xfrm>
          <a:prstGeom prst="rect">
            <a:avLst/>
          </a:prstGeom>
          <a:noFill/>
          <a:ln>
            <a:noFill/>
          </a:ln>
        </p:spPr>
      </p:pic>
      <p:pic>
        <p:nvPicPr>
          <p:cNvPr id="241" name="Google Shape;241;p22"/>
          <p:cNvPicPr preferRelativeResize="0"/>
          <p:nvPr/>
        </p:nvPicPr>
        <p:blipFill>
          <a:blip r:embed="rId4">
            <a:alphaModFix/>
          </a:blip>
          <a:stretch>
            <a:fillRect/>
          </a:stretch>
        </p:blipFill>
        <p:spPr>
          <a:xfrm rot="10800000">
            <a:off x="4220656" y="-3048831"/>
            <a:ext cx="3389525" cy="3389525"/>
          </a:xfrm>
          <a:prstGeom prst="rect">
            <a:avLst/>
          </a:prstGeom>
          <a:noFill/>
          <a:ln>
            <a:noFill/>
          </a:ln>
        </p:spPr>
      </p:pic>
      <p:pic>
        <p:nvPicPr>
          <p:cNvPr id="242" name="Google Shape;242;p22"/>
          <p:cNvPicPr preferRelativeResize="0"/>
          <p:nvPr/>
        </p:nvPicPr>
        <p:blipFill>
          <a:blip r:embed="rId5">
            <a:alphaModFix/>
          </a:blip>
          <a:stretch>
            <a:fillRect/>
          </a:stretch>
        </p:blipFill>
        <p:spPr>
          <a:xfrm rot="10800000">
            <a:off x="-356812" y="4604000"/>
            <a:ext cx="2840425" cy="2840425"/>
          </a:xfrm>
          <a:prstGeom prst="rect">
            <a:avLst/>
          </a:prstGeom>
          <a:noFill/>
          <a:ln>
            <a:noFill/>
          </a:ln>
        </p:spPr>
      </p:pic>
      <p:pic>
        <p:nvPicPr>
          <p:cNvPr id="243" name="Google Shape;243;p22"/>
          <p:cNvPicPr preferRelativeResize="0"/>
          <p:nvPr/>
        </p:nvPicPr>
        <p:blipFill>
          <a:blip r:embed="rId3">
            <a:alphaModFix/>
          </a:blip>
          <a:stretch>
            <a:fillRect/>
          </a:stretch>
        </p:blipFill>
        <p:spPr>
          <a:xfrm rot="5400000">
            <a:off x="-2123987" y="-358225"/>
            <a:ext cx="2892325" cy="2892325"/>
          </a:xfrm>
          <a:prstGeom prst="rect">
            <a:avLst/>
          </a:prstGeom>
          <a:noFill/>
          <a:ln>
            <a:noFill/>
          </a:ln>
        </p:spPr>
      </p:pic>
      <p:pic>
        <p:nvPicPr>
          <p:cNvPr id="244" name="Google Shape;244;p22"/>
          <p:cNvPicPr preferRelativeResize="0"/>
          <p:nvPr/>
        </p:nvPicPr>
        <p:blipFill>
          <a:blip r:embed="rId5">
            <a:alphaModFix/>
          </a:blip>
          <a:stretch>
            <a:fillRect/>
          </a:stretch>
        </p:blipFill>
        <p:spPr>
          <a:xfrm rot="10800000">
            <a:off x="8430763" y="743063"/>
            <a:ext cx="2840425" cy="2840425"/>
          </a:xfrm>
          <a:prstGeom prst="rect">
            <a:avLst/>
          </a:prstGeom>
          <a:noFill/>
          <a:ln>
            <a:noFill/>
          </a:ln>
        </p:spPr>
      </p:pic>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ackground 1">
  <p:cSld name="CUSTOM_9_1">
    <p:spTree>
      <p:nvGrpSpPr>
        <p:cNvPr id="245" name="Shape 245"/>
        <p:cNvGrpSpPr/>
        <p:nvPr/>
      </p:nvGrpSpPr>
      <p:grpSpPr>
        <a:xfrm>
          <a:off x="0" y="0"/>
          <a:ext cx="0" cy="0"/>
          <a:chOff x="0" y="0"/>
          <a:chExt cx="0" cy="0"/>
        </a:xfrm>
      </p:grpSpPr>
      <p:pic>
        <p:nvPicPr>
          <p:cNvPr id="246" name="Google Shape;246;p23"/>
          <p:cNvPicPr preferRelativeResize="0"/>
          <p:nvPr/>
        </p:nvPicPr>
        <p:blipFill>
          <a:blip r:embed="rId2">
            <a:alphaModFix/>
          </a:blip>
          <a:stretch>
            <a:fillRect/>
          </a:stretch>
        </p:blipFill>
        <p:spPr>
          <a:xfrm rot="10800000">
            <a:off x="-1457850" y="3562950"/>
            <a:ext cx="3549850" cy="3549850"/>
          </a:xfrm>
          <a:prstGeom prst="rect">
            <a:avLst/>
          </a:prstGeom>
          <a:noFill/>
          <a:ln>
            <a:noFill/>
          </a:ln>
        </p:spPr>
      </p:pic>
      <p:pic>
        <p:nvPicPr>
          <p:cNvPr id="247" name="Google Shape;247;p23"/>
          <p:cNvPicPr preferRelativeResize="0"/>
          <p:nvPr/>
        </p:nvPicPr>
        <p:blipFill>
          <a:blip r:embed="rId2">
            <a:alphaModFix/>
          </a:blip>
          <a:stretch>
            <a:fillRect/>
          </a:stretch>
        </p:blipFill>
        <p:spPr>
          <a:xfrm rot="10800000">
            <a:off x="8283825" y="1634175"/>
            <a:ext cx="3549850" cy="3549850"/>
          </a:xfrm>
          <a:prstGeom prst="rect">
            <a:avLst/>
          </a:prstGeom>
          <a:noFill/>
          <a:ln>
            <a:noFill/>
          </a:ln>
        </p:spPr>
      </p:pic>
      <p:pic>
        <p:nvPicPr>
          <p:cNvPr id="248" name="Google Shape;248;p23"/>
          <p:cNvPicPr preferRelativeResize="0"/>
          <p:nvPr/>
        </p:nvPicPr>
        <p:blipFill>
          <a:blip r:embed="rId3">
            <a:alphaModFix/>
          </a:blip>
          <a:stretch>
            <a:fillRect/>
          </a:stretch>
        </p:blipFill>
        <p:spPr>
          <a:xfrm rot="10800000">
            <a:off x="-2193787" y="-520112"/>
            <a:ext cx="2840425" cy="2840425"/>
          </a:xfrm>
          <a:prstGeom prst="rect">
            <a:avLst/>
          </a:prstGeom>
          <a:noFill/>
          <a:ln>
            <a:noFill/>
          </a:ln>
        </p:spPr>
      </p:pic>
      <p:pic>
        <p:nvPicPr>
          <p:cNvPr id="249" name="Google Shape;249;p23"/>
          <p:cNvPicPr preferRelativeResize="0"/>
          <p:nvPr/>
        </p:nvPicPr>
        <p:blipFill>
          <a:blip r:embed="rId4">
            <a:alphaModFix/>
          </a:blip>
          <a:stretch>
            <a:fillRect/>
          </a:stretch>
        </p:blipFill>
        <p:spPr>
          <a:xfrm flipH="1" rot="5400000">
            <a:off x="5465194" y="4466944"/>
            <a:ext cx="4148250" cy="4148250"/>
          </a:xfrm>
          <a:prstGeom prst="rect">
            <a:avLst/>
          </a:prstGeom>
          <a:noFill/>
          <a:ln>
            <a:noFill/>
          </a:ln>
        </p:spPr>
      </p:pic>
      <p:pic>
        <p:nvPicPr>
          <p:cNvPr id="250" name="Google Shape;250;p23"/>
          <p:cNvPicPr preferRelativeResize="0"/>
          <p:nvPr/>
        </p:nvPicPr>
        <p:blipFill>
          <a:blip r:embed="rId5">
            <a:alphaModFix/>
          </a:blip>
          <a:stretch>
            <a:fillRect/>
          </a:stretch>
        </p:blipFill>
        <p:spPr>
          <a:xfrm rot="10800000">
            <a:off x="4064506" y="4778869"/>
            <a:ext cx="3389525" cy="3389525"/>
          </a:xfrm>
          <a:prstGeom prst="rect">
            <a:avLst/>
          </a:prstGeom>
          <a:noFill/>
          <a:ln>
            <a:noFill/>
          </a:ln>
        </p:spPr>
      </p:pic>
      <p:pic>
        <p:nvPicPr>
          <p:cNvPr id="251" name="Google Shape;251;p23"/>
          <p:cNvPicPr preferRelativeResize="0"/>
          <p:nvPr/>
        </p:nvPicPr>
        <p:blipFill>
          <a:blip r:embed="rId5">
            <a:alphaModFix/>
          </a:blip>
          <a:stretch>
            <a:fillRect/>
          </a:stretch>
        </p:blipFill>
        <p:spPr>
          <a:xfrm rot="10800000">
            <a:off x="7934506" y="-2229181"/>
            <a:ext cx="3389525" cy="3389525"/>
          </a:xfrm>
          <a:prstGeom prst="rect">
            <a:avLst/>
          </a:prstGeom>
          <a:noFill/>
          <a:ln>
            <a:noFill/>
          </a:ln>
        </p:spPr>
      </p:pic>
      <p:pic>
        <p:nvPicPr>
          <p:cNvPr id="252" name="Google Shape;252;p23"/>
          <p:cNvPicPr preferRelativeResize="0"/>
          <p:nvPr/>
        </p:nvPicPr>
        <p:blipFill>
          <a:blip r:embed="rId4">
            <a:alphaModFix/>
          </a:blip>
          <a:stretch>
            <a:fillRect/>
          </a:stretch>
        </p:blipFill>
        <p:spPr>
          <a:xfrm flipH="1" rot="5400000">
            <a:off x="-6" y="-3608756"/>
            <a:ext cx="4148250" cy="4148250"/>
          </a:xfrm>
          <a:prstGeom prst="rect">
            <a:avLst/>
          </a:prstGeom>
          <a:noFill/>
          <a:ln>
            <a:noFill/>
          </a:ln>
        </p:spPr>
      </p:pic>
      <p:pic>
        <p:nvPicPr>
          <p:cNvPr id="253" name="Google Shape;253;p23"/>
          <p:cNvPicPr preferRelativeResize="0"/>
          <p:nvPr/>
        </p:nvPicPr>
        <p:blipFill>
          <a:blip r:embed="rId3">
            <a:alphaModFix/>
          </a:blip>
          <a:stretch>
            <a:fillRect/>
          </a:stretch>
        </p:blipFill>
        <p:spPr>
          <a:xfrm>
            <a:off x="4805063" y="-2347888"/>
            <a:ext cx="2840425" cy="2840425"/>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26" name="Shape 26"/>
        <p:cNvGrpSpPr/>
        <p:nvPr/>
      </p:nvGrpSpPr>
      <p:grpSpPr>
        <a:xfrm>
          <a:off x="0" y="0"/>
          <a:ext cx="0" cy="0"/>
          <a:chOff x="0" y="0"/>
          <a:chExt cx="0" cy="0"/>
        </a:xfrm>
      </p:grpSpPr>
      <p:grpSp>
        <p:nvGrpSpPr>
          <p:cNvPr id="27" name="Google Shape;27;p4"/>
          <p:cNvGrpSpPr/>
          <p:nvPr/>
        </p:nvGrpSpPr>
        <p:grpSpPr>
          <a:xfrm>
            <a:off x="-2423925" y="-1027950"/>
            <a:ext cx="14213750" cy="8093263"/>
            <a:chOff x="-2423925" y="-1027950"/>
            <a:chExt cx="14213750" cy="8093263"/>
          </a:xfrm>
        </p:grpSpPr>
        <p:pic>
          <p:nvPicPr>
            <p:cNvPr id="28" name="Google Shape;28;p4"/>
            <p:cNvPicPr preferRelativeResize="0"/>
            <p:nvPr/>
          </p:nvPicPr>
          <p:blipFill>
            <a:blip r:embed="rId2">
              <a:alphaModFix/>
            </a:blip>
            <a:stretch>
              <a:fillRect/>
            </a:stretch>
          </p:blipFill>
          <p:spPr>
            <a:xfrm rot="-5400000">
              <a:off x="8424000" y="-1027950"/>
              <a:ext cx="3365825" cy="3365825"/>
            </a:xfrm>
            <a:prstGeom prst="rect">
              <a:avLst/>
            </a:prstGeom>
            <a:noFill/>
            <a:ln>
              <a:noFill/>
            </a:ln>
          </p:spPr>
        </p:pic>
        <p:pic>
          <p:nvPicPr>
            <p:cNvPr id="29" name="Google Shape;29;p4"/>
            <p:cNvPicPr preferRelativeResize="0"/>
            <p:nvPr/>
          </p:nvPicPr>
          <p:blipFill>
            <a:blip r:embed="rId2">
              <a:alphaModFix/>
            </a:blip>
            <a:stretch>
              <a:fillRect/>
            </a:stretch>
          </p:blipFill>
          <p:spPr>
            <a:xfrm rot="-5400000">
              <a:off x="-2423925" y="3699488"/>
              <a:ext cx="3365825" cy="3365825"/>
            </a:xfrm>
            <a:prstGeom prst="rect">
              <a:avLst/>
            </a:prstGeom>
            <a:noFill/>
            <a:ln>
              <a:noFill/>
            </a:ln>
          </p:spPr>
        </p:pic>
      </p:grpSp>
      <p:grpSp>
        <p:nvGrpSpPr>
          <p:cNvPr id="30" name="Google Shape;30;p4"/>
          <p:cNvGrpSpPr/>
          <p:nvPr/>
        </p:nvGrpSpPr>
        <p:grpSpPr>
          <a:xfrm>
            <a:off x="-2384500" y="539500"/>
            <a:ext cx="13876400" cy="4392500"/>
            <a:chOff x="-2384500" y="539500"/>
            <a:chExt cx="13876400" cy="4392500"/>
          </a:xfrm>
        </p:grpSpPr>
        <p:pic>
          <p:nvPicPr>
            <p:cNvPr id="31" name="Google Shape;31;p4"/>
            <p:cNvPicPr preferRelativeResize="0"/>
            <p:nvPr/>
          </p:nvPicPr>
          <p:blipFill>
            <a:blip r:embed="rId3">
              <a:alphaModFix/>
            </a:blip>
            <a:stretch>
              <a:fillRect/>
            </a:stretch>
          </p:blipFill>
          <p:spPr>
            <a:xfrm rot="5400000">
              <a:off x="-2384500" y="2039675"/>
              <a:ext cx="2892325" cy="2892325"/>
            </a:xfrm>
            <a:prstGeom prst="rect">
              <a:avLst/>
            </a:prstGeom>
            <a:noFill/>
            <a:ln>
              <a:noFill/>
            </a:ln>
          </p:spPr>
        </p:pic>
        <p:pic>
          <p:nvPicPr>
            <p:cNvPr id="32" name="Google Shape;32;p4"/>
            <p:cNvPicPr preferRelativeResize="0"/>
            <p:nvPr/>
          </p:nvPicPr>
          <p:blipFill>
            <a:blip r:embed="rId4">
              <a:alphaModFix/>
            </a:blip>
            <a:stretch>
              <a:fillRect/>
            </a:stretch>
          </p:blipFill>
          <p:spPr>
            <a:xfrm>
              <a:off x="8805200" y="539500"/>
              <a:ext cx="2686700" cy="2686700"/>
            </a:xfrm>
            <a:prstGeom prst="rect">
              <a:avLst/>
            </a:prstGeom>
            <a:noFill/>
            <a:ln>
              <a:noFill/>
            </a:ln>
          </p:spPr>
        </p:pic>
      </p:grpSp>
      <p:grpSp>
        <p:nvGrpSpPr>
          <p:cNvPr id="33" name="Google Shape;33;p4"/>
          <p:cNvGrpSpPr/>
          <p:nvPr/>
        </p:nvGrpSpPr>
        <p:grpSpPr>
          <a:xfrm>
            <a:off x="-2090400" y="-675100"/>
            <a:ext cx="10941400" cy="7836400"/>
            <a:chOff x="-2090400" y="-675100"/>
            <a:chExt cx="10941400" cy="7836400"/>
          </a:xfrm>
        </p:grpSpPr>
        <p:pic>
          <p:nvPicPr>
            <p:cNvPr id="34" name="Google Shape;34;p4"/>
            <p:cNvPicPr preferRelativeResize="0"/>
            <p:nvPr/>
          </p:nvPicPr>
          <p:blipFill>
            <a:blip r:embed="rId5">
              <a:alphaModFix/>
            </a:blip>
            <a:stretch>
              <a:fillRect/>
            </a:stretch>
          </p:blipFill>
          <p:spPr>
            <a:xfrm rot="10800000">
              <a:off x="6421800" y="4732100"/>
              <a:ext cx="2429200" cy="2429200"/>
            </a:xfrm>
            <a:prstGeom prst="rect">
              <a:avLst/>
            </a:prstGeom>
            <a:noFill/>
            <a:ln>
              <a:noFill/>
            </a:ln>
          </p:spPr>
        </p:pic>
        <p:pic>
          <p:nvPicPr>
            <p:cNvPr id="35" name="Google Shape;35;p4"/>
            <p:cNvPicPr preferRelativeResize="0"/>
            <p:nvPr/>
          </p:nvPicPr>
          <p:blipFill>
            <a:blip r:embed="rId5">
              <a:alphaModFix/>
            </a:blip>
            <a:stretch>
              <a:fillRect/>
            </a:stretch>
          </p:blipFill>
          <p:spPr>
            <a:xfrm rot="10800000">
              <a:off x="-2090400" y="-675100"/>
              <a:ext cx="2429200" cy="2429200"/>
            </a:xfrm>
            <a:prstGeom prst="rect">
              <a:avLst/>
            </a:prstGeom>
            <a:noFill/>
            <a:ln>
              <a:noFill/>
            </a:ln>
          </p:spPr>
        </p:pic>
      </p:grpSp>
      <p:sp>
        <p:nvSpPr>
          <p:cNvPr id="36" name="Google Shape;36;p4"/>
          <p:cNvSpPr txBox="1"/>
          <p:nvPr>
            <p:ph type="title"/>
          </p:nvPr>
        </p:nvSpPr>
        <p:spPr>
          <a:xfrm>
            <a:off x="720000" y="445025"/>
            <a:ext cx="7704000" cy="5727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p:txBody>
      </p:sp>
      <p:sp>
        <p:nvSpPr>
          <p:cNvPr id="37" name="Google Shape;37;p4"/>
          <p:cNvSpPr txBox="1"/>
          <p:nvPr>
            <p:ph idx="1" type="body"/>
          </p:nvPr>
        </p:nvSpPr>
        <p:spPr>
          <a:xfrm>
            <a:off x="720000" y="1139551"/>
            <a:ext cx="7704000" cy="399000"/>
          </a:xfrm>
          <a:prstGeom prst="rect">
            <a:avLst/>
          </a:prstGeom>
        </p:spPr>
        <p:txBody>
          <a:bodyPr anchorCtr="0" anchor="t" bIns="91425" lIns="91425" spcFirstLastPara="1" rIns="91425" wrap="square" tIns="91425">
            <a:noAutofit/>
          </a:bodyPr>
          <a:lstStyle>
            <a:lvl1pPr indent="-304800" lvl="0" marL="457200" rtl="0" algn="ctr">
              <a:lnSpc>
                <a:spcPct val="100000"/>
              </a:lnSpc>
              <a:spcBef>
                <a:spcPts val="0"/>
              </a:spcBef>
              <a:spcAft>
                <a:spcPts val="0"/>
              </a:spcAft>
              <a:buSzPts val="1200"/>
              <a:buFont typeface="Nunito Light"/>
              <a:buChar char="●"/>
              <a:defRPr/>
            </a:lvl1pPr>
            <a:lvl2pPr indent="-304800" lvl="1" marL="914400" rtl="0">
              <a:lnSpc>
                <a:spcPct val="100000"/>
              </a:lnSpc>
              <a:spcBef>
                <a:spcPts val="0"/>
              </a:spcBef>
              <a:spcAft>
                <a:spcPts val="0"/>
              </a:spcAft>
              <a:buSzPts val="1200"/>
              <a:buFont typeface="Nunito Light"/>
              <a:buChar char="○"/>
              <a:defRPr/>
            </a:lvl2pPr>
            <a:lvl3pPr indent="-304800" lvl="2" marL="1371600" rtl="0">
              <a:lnSpc>
                <a:spcPct val="100000"/>
              </a:lnSpc>
              <a:spcBef>
                <a:spcPts val="0"/>
              </a:spcBef>
              <a:spcAft>
                <a:spcPts val="0"/>
              </a:spcAft>
              <a:buSzPts val="1200"/>
              <a:buFont typeface="Nunito Light"/>
              <a:buChar char="■"/>
              <a:defRPr/>
            </a:lvl3pPr>
            <a:lvl4pPr indent="-304800" lvl="3" marL="1828800" rtl="0">
              <a:lnSpc>
                <a:spcPct val="100000"/>
              </a:lnSpc>
              <a:spcBef>
                <a:spcPts val="0"/>
              </a:spcBef>
              <a:spcAft>
                <a:spcPts val="0"/>
              </a:spcAft>
              <a:buSzPts val="1200"/>
              <a:buFont typeface="Nunito Light"/>
              <a:buChar char="●"/>
              <a:defRPr/>
            </a:lvl4pPr>
            <a:lvl5pPr indent="-304800" lvl="4" marL="2286000" rtl="0">
              <a:lnSpc>
                <a:spcPct val="100000"/>
              </a:lnSpc>
              <a:spcBef>
                <a:spcPts val="0"/>
              </a:spcBef>
              <a:spcAft>
                <a:spcPts val="0"/>
              </a:spcAft>
              <a:buSzPts val="1200"/>
              <a:buFont typeface="Nunito Light"/>
              <a:buChar char="○"/>
              <a:defRPr/>
            </a:lvl5pPr>
            <a:lvl6pPr indent="-304800" lvl="5" marL="2743200" rtl="0">
              <a:lnSpc>
                <a:spcPct val="100000"/>
              </a:lnSpc>
              <a:spcBef>
                <a:spcPts val="0"/>
              </a:spcBef>
              <a:spcAft>
                <a:spcPts val="0"/>
              </a:spcAft>
              <a:buSzPts val="1200"/>
              <a:buFont typeface="Nunito Light"/>
              <a:buChar char="■"/>
              <a:defRPr/>
            </a:lvl6pPr>
            <a:lvl7pPr indent="-304800" lvl="6" marL="3200400" rtl="0">
              <a:lnSpc>
                <a:spcPct val="100000"/>
              </a:lnSpc>
              <a:spcBef>
                <a:spcPts val="0"/>
              </a:spcBef>
              <a:spcAft>
                <a:spcPts val="0"/>
              </a:spcAft>
              <a:buSzPts val="1200"/>
              <a:buFont typeface="Nunito Light"/>
              <a:buChar char="●"/>
              <a:defRPr/>
            </a:lvl7pPr>
            <a:lvl8pPr indent="-304800" lvl="7" marL="3657600" rtl="0">
              <a:lnSpc>
                <a:spcPct val="100000"/>
              </a:lnSpc>
              <a:spcBef>
                <a:spcPts val="0"/>
              </a:spcBef>
              <a:spcAft>
                <a:spcPts val="0"/>
              </a:spcAft>
              <a:buSzPts val="1200"/>
              <a:buFont typeface="Nunito Light"/>
              <a:buChar char="○"/>
              <a:defRPr/>
            </a:lvl8pPr>
            <a:lvl9pPr indent="-304800" lvl="8" marL="4114800" rtl="0">
              <a:lnSpc>
                <a:spcPct val="100000"/>
              </a:lnSpc>
              <a:spcBef>
                <a:spcPts val="0"/>
              </a:spcBef>
              <a:spcAft>
                <a:spcPts val="0"/>
              </a:spcAft>
              <a:buSzPts val="1200"/>
              <a:buFont typeface="Nunito Light"/>
              <a:buChar char="■"/>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38" name="Shape 38"/>
        <p:cNvGrpSpPr/>
        <p:nvPr/>
      </p:nvGrpSpPr>
      <p:grpSpPr>
        <a:xfrm>
          <a:off x="0" y="0"/>
          <a:ext cx="0" cy="0"/>
          <a:chOff x="0" y="0"/>
          <a:chExt cx="0" cy="0"/>
        </a:xfrm>
      </p:grpSpPr>
      <p:grpSp>
        <p:nvGrpSpPr>
          <p:cNvPr id="39" name="Google Shape;39;p5"/>
          <p:cNvGrpSpPr/>
          <p:nvPr/>
        </p:nvGrpSpPr>
        <p:grpSpPr>
          <a:xfrm>
            <a:off x="-3317650" y="-649650"/>
            <a:ext cx="15118238" cy="8185875"/>
            <a:chOff x="-3317650" y="-649650"/>
            <a:chExt cx="15118238" cy="8185875"/>
          </a:xfrm>
        </p:grpSpPr>
        <p:pic>
          <p:nvPicPr>
            <p:cNvPr id="40" name="Google Shape;40;p5"/>
            <p:cNvPicPr preferRelativeResize="0"/>
            <p:nvPr/>
          </p:nvPicPr>
          <p:blipFill>
            <a:blip r:embed="rId2">
              <a:alphaModFix/>
            </a:blip>
            <a:stretch>
              <a:fillRect/>
            </a:stretch>
          </p:blipFill>
          <p:spPr>
            <a:xfrm rot="10800000">
              <a:off x="8493888" y="2555100"/>
              <a:ext cx="3306700" cy="3306700"/>
            </a:xfrm>
            <a:prstGeom prst="rect">
              <a:avLst/>
            </a:prstGeom>
            <a:noFill/>
            <a:ln>
              <a:noFill/>
            </a:ln>
          </p:spPr>
        </p:pic>
        <p:pic>
          <p:nvPicPr>
            <p:cNvPr id="41" name="Google Shape;41;p5"/>
            <p:cNvPicPr preferRelativeResize="0"/>
            <p:nvPr/>
          </p:nvPicPr>
          <p:blipFill>
            <a:blip r:embed="rId2">
              <a:alphaModFix/>
            </a:blip>
            <a:stretch>
              <a:fillRect/>
            </a:stretch>
          </p:blipFill>
          <p:spPr>
            <a:xfrm flipH="1">
              <a:off x="-3317650" y="-649650"/>
              <a:ext cx="4148250" cy="4148250"/>
            </a:xfrm>
            <a:prstGeom prst="rect">
              <a:avLst/>
            </a:prstGeom>
            <a:noFill/>
            <a:ln>
              <a:noFill/>
            </a:ln>
          </p:spPr>
        </p:pic>
        <p:pic>
          <p:nvPicPr>
            <p:cNvPr id="42" name="Google Shape;42;p5"/>
            <p:cNvPicPr preferRelativeResize="0"/>
            <p:nvPr/>
          </p:nvPicPr>
          <p:blipFill>
            <a:blip r:embed="rId2">
              <a:alphaModFix/>
            </a:blip>
            <a:stretch>
              <a:fillRect/>
            </a:stretch>
          </p:blipFill>
          <p:spPr>
            <a:xfrm rot="10800000">
              <a:off x="-1337337" y="4229525"/>
              <a:ext cx="3306700" cy="3306700"/>
            </a:xfrm>
            <a:prstGeom prst="rect">
              <a:avLst/>
            </a:prstGeom>
            <a:noFill/>
            <a:ln>
              <a:noFill/>
            </a:ln>
          </p:spPr>
        </p:pic>
      </p:grpSp>
      <p:grpSp>
        <p:nvGrpSpPr>
          <p:cNvPr id="43" name="Google Shape;43;p5"/>
          <p:cNvGrpSpPr/>
          <p:nvPr/>
        </p:nvGrpSpPr>
        <p:grpSpPr>
          <a:xfrm>
            <a:off x="-2874025" y="928863"/>
            <a:ext cx="13737688" cy="5604113"/>
            <a:chOff x="-2874025" y="928863"/>
            <a:chExt cx="13737688" cy="5604113"/>
          </a:xfrm>
        </p:grpSpPr>
        <p:pic>
          <p:nvPicPr>
            <p:cNvPr id="44" name="Google Shape;44;p5"/>
            <p:cNvPicPr preferRelativeResize="0"/>
            <p:nvPr/>
          </p:nvPicPr>
          <p:blipFill>
            <a:blip r:embed="rId3">
              <a:alphaModFix/>
            </a:blip>
            <a:stretch>
              <a:fillRect/>
            </a:stretch>
          </p:blipFill>
          <p:spPr>
            <a:xfrm rot="5400000">
              <a:off x="7971338" y="3640650"/>
              <a:ext cx="2892325" cy="2892325"/>
            </a:xfrm>
            <a:prstGeom prst="rect">
              <a:avLst/>
            </a:prstGeom>
            <a:noFill/>
            <a:ln>
              <a:noFill/>
            </a:ln>
          </p:spPr>
        </p:pic>
        <p:pic>
          <p:nvPicPr>
            <p:cNvPr id="45" name="Google Shape;45;p5"/>
            <p:cNvPicPr preferRelativeResize="0"/>
            <p:nvPr/>
          </p:nvPicPr>
          <p:blipFill>
            <a:blip r:embed="rId4">
              <a:alphaModFix/>
            </a:blip>
            <a:stretch>
              <a:fillRect/>
            </a:stretch>
          </p:blipFill>
          <p:spPr>
            <a:xfrm rot="5400000">
              <a:off x="-2874025" y="928863"/>
              <a:ext cx="3389525" cy="3389525"/>
            </a:xfrm>
            <a:prstGeom prst="rect">
              <a:avLst/>
            </a:prstGeom>
            <a:noFill/>
            <a:ln>
              <a:noFill/>
            </a:ln>
          </p:spPr>
        </p:pic>
      </p:grpSp>
      <p:grpSp>
        <p:nvGrpSpPr>
          <p:cNvPr id="46" name="Google Shape;46;p5"/>
          <p:cNvGrpSpPr/>
          <p:nvPr/>
        </p:nvGrpSpPr>
        <p:grpSpPr>
          <a:xfrm>
            <a:off x="3151788" y="-402500"/>
            <a:ext cx="8317125" cy="7846925"/>
            <a:chOff x="3151788" y="-402500"/>
            <a:chExt cx="8317125" cy="7846925"/>
          </a:xfrm>
        </p:grpSpPr>
        <p:pic>
          <p:nvPicPr>
            <p:cNvPr id="47" name="Google Shape;47;p5"/>
            <p:cNvPicPr preferRelativeResize="0"/>
            <p:nvPr/>
          </p:nvPicPr>
          <p:blipFill>
            <a:blip r:embed="rId5">
              <a:alphaModFix/>
            </a:blip>
            <a:stretch>
              <a:fillRect/>
            </a:stretch>
          </p:blipFill>
          <p:spPr>
            <a:xfrm rot="10800000">
              <a:off x="3151788" y="4604000"/>
              <a:ext cx="2840425" cy="2840425"/>
            </a:xfrm>
            <a:prstGeom prst="rect">
              <a:avLst/>
            </a:prstGeom>
            <a:noFill/>
            <a:ln>
              <a:noFill/>
            </a:ln>
          </p:spPr>
        </p:pic>
        <p:pic>
          <p:nvPicPr>
            <p:cNvPr id="48" name="Google Shape;48;p5"/>
            <p:cNvPicPr preferRelativeResize="0"/>
            <p:nvPr/>
          </p:nvPicPr>
          <p:blipFill>
            <a:blip r:embed="rId5">
              <a:alphaModFix/>
            </a:blip>
            <a:stretch>
              <a:fillRect/>
            </a:stretch>
          </p:blipFill>
          <p:spPr>
            <a:xfrm rot="10800000">
              <a:off x="8628488" y="-402500"/>
              <a:ext cx="2840425" cy="2840425"/>
            </a:xfrm>
            <a:prstGeom prst="rect">
              <a:avLst/>
            </a:prstGeom>
            <a:noFill/>
            <a:ln>
              <a:noFill/>
            </a:ln>
          </p:spPr>
        </p:pic>
      </p:grpSp>
      <p:sp>
        <p:nvSpPr>
          <p:cNvPr id="49" name="Google Shape;49;p5"/>
          <p:cNvSpPr txBox="1"/>
          <p:nvPr>
            <p:ph type="title"/>
          </p:nvPr>
        </p:nvSpPr>
        <p:spPr>
          <a:xfrm>
            <a:off x="720000" y="445025"/>
            <a:ext cx="7704000" cy="5727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p:txBody>
      </p:sp>
      <p:sp>
        <p:nvSpPr>
          <p:cNvPr id="50" name="Google Shape;50;p5"/>
          <p:cNvSpPr txBox="1"/>
          <p:nvPr>
            <p:ph idx="1" type="subTitle"/>
          </p:nvPr>
        </p:nvSpPr>
        <p:spPr>
          <a:xfrm>
            <a:off x="4923249" y="2801425"/>
            <a:ext cx="2505600" cy="1692300"/>
          </a:xfrm>
          <a:prstGeom prst="rect">
            <a:avLst/>
          </a:prstGeom>
        </p:spPr>
        <p:txBody>
          <a:bodyPr anchorCtr="0" anchor="t" bIns="91425" lIns="91425" spcFirstLastPara="1" rIns="91425" wrap="square" tIns="91425">
            <a:noAutofit/>
          </a:bodyPr>
          <a:lstStyle>
            <a:lvl1pPr lvl="0" rtl="0" algn="ctr">
              <a:lnSpc>
                <a:spcPct val="100000"/>
              </a:lnSpc>
              <a:spcBef>
                <a:spcPts val="0"/>
              </a:spcBef>
              <a:spcAft>
                <a:spcPts val="0"/>
              </a:spcAft>
              <a:buSzPts val="1200"/>
              <a:buNone/>
              <a:defRPr b="0"/>
            </a:lvl1pPr>
            <a:lvl2pPr lvl="1" rtl="0" algn="ctr">
              <a:lnSpc>
                <a:spcPct val="100000"/>
              </a:lnSpc>
              <a:spcBef>
                <a:spcPts val="0"/>
              </a:spcBef>
              <a:spcAft>
                <a:spcPts val="0"/>
              </a:spcAft>
              <a:buSzPts val="1200"/>
              <a:buNone/>
              <a:defRPr/>
            </a:lvl2pPr>
            <a:lvl3pPr lvl="2" rtl="0" algn="ctr">
              <a:lnSpc>
                <a:spcPct val="100000"/>
              </a:lnSpc>
              <a:spcBef>
                <a:spcPts val="0"/>
              </a:spcBef>
              <a:spcAft>
                <a:spcPts val="0"/>
              </a:spcAft>
              <a:buSzPts val="1200"/>
              <a:buNone/>
              <a:defRPr/>
            </a:lvl3pPr>
            <a:lvl4pPr lvl="3" rtl="0" algn="ctr">
              <a:lnSpc>
                <a:spcPct val="100000"/>
              </a:lnSpc>
              <a:spcBef>
                <a:spcPts val="0"/>
              </a:spcBef>
              <a:spcAft>
                <a:spcPts val="0"/>
              </a:spcAft>
              <a:buSzPts val="1200"/>
              <a:buNone/>
              <a:defRPr/>
            </a:lvl4pPr>
            <a:lvl5pPr lvl="4" rtl="0" algn="ctr">
              <a:lnSpc>
                <a:spcPct val="100000"/>
              </a:lnSpc>
              <a:spcBef>
                <a:spcPts val="0"/>
              </a:spcBef>
              <a:spcAft>
                <a:spcPts val="0"/>
              </a:spcAft>
              <a:buSzPts val="1200"/>
              <a:buNone/>
              <a:defRPr/>
            </a:lvl5pPr>
            <a:lvl6pPr lvl="5" rtl="0" algn="ctr">
              <a:lnSpc>
                <a:spcPct val="100000"/>
              </a:lnSpc>
              <a:spcBef>
                <a:spcPts val="0"/>
              </a:spcBef>
              <a:spcAft>
                <a:spcPts val="0"/>
              </a:spcAft>
              <a:buSzPts val="1200"/>
              <a:buNone/>
              <a:defRPr/>
            </a:lvl6pPr>
            <a:lvl7pPr lvl="6" rtl="0" algn="ctr">
              <a:lnSpc>
                <a:spcPct val="100000"/>
              </a:lnSpc>
              <a:spcBef>
                <a:spcPts val="0"/>
              </a:spcBef>
              <a:spcAft>
                <a:spcPts val="0"/>
              </a:spcAft>
              <a:buSzPts val="1200"/>
              <a:buNone/>
              <a:defRPr/>
            </a:lvl7pPr>
            <a:lvl8pPr lvl="7" rtl="0" algn="ctr">
              <a:lnSpc>
                <a:spcPct val="100000"/>
              </a:lnSpc>
              <a:spcBef>
                <a:spcPts val="0"/>
              </a:spcBef>
              <a:spcAft>
                <a:spcPts val="0"/>
              </a:spcAft>
              <a:buSzPts val="1200"/>
              <a:buNone/>
              <a:defRPr/>
            </a:lvl8pPr>
            <a:lvl9pPr lvl="8" rtl="0" algn="ctr">
              <a:lnSpc>
                <a:spcPct val="100000"/>
              </a:lnSpc>
              <a:spcBef>
                <a:spcPts val="0"/>
              </a:spcBef>
              <a:spcAft>
                <a:spcPts val="0"/>
              </a:spcAft>
              <a:buSzPts val="1200"/>
              <a:buNone/>
              <a:defRPr/>
            </a:lvl9pPr>
          </a:lstStyle>
          <a:p/>
        </p:txBody>
      </p:sp>
      <p:sp>
        <p:nvSpPr>
          <p:cNvPr id="51" name="Google Shape;51;p5"/>
          <p:cNvSpPr txBox="1"/>
          <p:nvPr>
            <p:ph idx="2" type="subTitle"/>
          </p:nvPr>
        </p:nvSpPr>
        <p:spPr>
          <a:xfrm>
            <a:off x="1715375" y="2801425"/>
            <a:ext cx="2505600" cy="1692300"/>
          </a:xfrm>
          <a:prstGeom prst="rect">
            <a:avLst/>
          </a:prstGeom>
        </p:spPr>
        <p:txBody>
          <a:bodyPr anchorCtr="0" anchor="t" bIns="91425" lIns="91425" spcFirstLastPara="1" rIns="91425" wrap="square" tIns="91425">
            <a:noAutofit/>
          </a:bodyPr>
          <a:lstStyle>
            <a:lvl1pPr lvl="0" rtl="0" algn="ctr">
              <a:lnSpc>
                <a:spcPct val="100000"/>
              </a:lnSpc>
              <a:spcBef>
                <a:spcPts val="0"/>
              </a:spcBef>
              <a:spcAft>
                <a:spcPts val="0"/>
              </a:spcAft>
              <a:buSzPts val="1200"/>
              <a:buNone/>
              <a:defRPr b="0"/>
            </a:lvl1pPr>
            <a:lvl2pPr lvl="1" rtl="0" algn="ctr">
              <a:lnSpc>
                <a:spcPct val="100000"/>
              </a:lnSpc>
              <a:spcBef>
                <a:spcPts val="0"/>
              </a:spcBef>
              <a:spcAft>
                <a:spcPts val="0"/>
              </a:spcAft>
              <a:buSzPts val="1200"/>
              <a:buNone/>
              <a:defRPr/>
            </a:lvl2pPr>
            <a:lvl3pPr lvl="2" rtl="0" algn="ctr">
              <a:lnSpc>
                <a:spcPct val="100000"/>
              </a:lnSpc>
              <a:spcBef>
                <a:spcPts val="0"/>
              </a:spcBef>
              <a:spcAft>
                <a:spcPts val="0"/>
              </a:spcAft>
              <a:buSzPts val="1200"/>
              <a:buNone/>
              <a:defRPr/>
            </a:lvl3pPr>
            <a:lvl4pPr lvl="3" rtl="0" algn="ctr">
              <a:lnSpc>
                <a:spcPct val="100000"/>
              </a:lnSpc>
              <a:spcBef>
                <a:spcPts val="0"/>
              </a:spcBef>
              <a:spcAft>
                <a:spcPts val="0"/>
              </a:spcAft>
              <a:buSzPts val="1200"/>
              <a:buNone/>
              <a:defRPr/>
            </a:lvl4pPr>
            <a:lvl5pPr lvl="4" rtl="0" algn="ctr">
              <a:lnSpc>
                <a:spcPct val="100000"/>
              </a:lnSpc>
              <a:spcBef>
                <a:spcPts val="0"/>
              </a:spcBef>
              <a:spcAft>
                <a:spcPts val="0"/>
              </a:spcAft>
              <a:buSzPts val="1200"/>
              <a:buNone/>
              <a:defRPr/>
            </a:lvl5pPr>
            <a:lvl6pPr lvl="5" rtl="0" algn="ctr">
              <a:lnSpc>
                <a:spcPct val="100000"/>
              </a:lnSpc>
              <a:spcBef>
                <a:spcPts val="0"/>
              </a:spcBef>
              <a:spcAft>
                <a:spcPts val="0"/>
              </a:spcAft>
              <a:buSzPts val="1200"/>
              <a:buNone/>
              <a:defRPr/>
            </a:lvl6pPr>
            <a:lvl7pPr lvl="6" rtl="0" algn="ctr">
              <a:lnSpc>
                <a:spcPct val="100000"/>
              </a:lnSpc>
              <a:spcBef>
                <a:spcPts val="0"/>
              </a:spcBef>
              <a:spcAft>
                <a:spcPts val="0"/>
              </a:spcAft>
              <a:buSzPts val="1200"/>
              <a:buNone/>
              <a:defRPr/>
            </a:lvl7pPr>
            <a:lvl8pPr lvl="7" rtl="0" algn="ctr">
              <a:lnSpc>
                <a:spcPct val="100000"/>
              </a:lnSpc>
              <a:spcBef>
                <a:spcPts val="0"/>
              </a:spcBef>
              <a:spcAft>
                <a:spcPts val="0"/>
              </a:spcAft>
              <a:buSzPts val="1200"/>
              <a:buNone/>
              <a:defRPr/>
            </a:lvl8pPr>
            <a:lvl9pPr lvl="8" rtl="0" algn="ctr">
              <a:lnSpc>
                <a:spcPct val="100000"/>
              </a:lnSpc>
              <a:spcBef>
                <a:spcPts val="0"/>
              </a:spcBef>
              <a:spcAft>
                <a:spcPts val="0"/>
              </a:spcAft>
              <a:buSzPts val="1200"/>
              <a:buNone/>
              <a:defRPr/>
            </a:lvl9pPr>
          </a:lstStyle>
          <a:p/>
        </p:txBody>
      </p:sp>
      <p:sp>
        <p:nvSpPr>
          <p:cNvPr id="52" name="Google Shape;52;p5"/>
          <p:cNvSpPr txBox="1"/>
          <p:nvPr>
            <p:ph idx="3" type="subTitle"/>
          </p:nvPr>
        </p:nvSpPr>
        <p:spPr>
          <a:xfrm>
            <a:off x="1715375" y="2384524"/>
            <a:ext cx="2505600" cy="478200"/>
          </a:xfrm>
          <a:prstGeom prst="rect">
            <a:avLst/>
          </a:prstGeom>
        </p:spPr>
        <p:txBody>
          <a:bodyPr anchorCtr="0" anchor="b" bIns="91425" lIns="91425" spcFirstLastPara="1" rIns="91425" wrap="square" tIns="91425">
            <a:noAutofit/>
          </a:bodyPr>
          <a:lstStyle>
            <a:lvl1pPr lvl="0" rtl="0" algn="ctr">
              <a:lnSpc>
                <a:spcPct val="100000"/>
              </a:lnSpc>
              <a:spcBef>
                <a:spcPts val="0"/>
              </a:spcBef>
              <a:spcAft>
                <a:spcPts val="0"/>
              </a:spcAft>
              <a:buSzPts val="2400"/>
              <a:buFont typeface="Raleway"/>
              <a:buNone/>
              <a:defRPr sz="1800">
                <a:solidFill>
                  <a:schemeClr val="dk1"/>
                </a:solidFill>
                <a:latin typeface="Righteous"/>
                <a:ea typeface="Righteous"/>
                <a:cs typeface="Righteous"/>
                <a:sym typeface="Righteous"/>
              </a:defRPr>
            </a:lvl1pPr>
            <a:lvl2pPr lvl="1" rtl="0" algn="ctr">
              <a:lnSpc>
                <a:spcPct val="100000"/>
              </a:lnSpc>
              <a:spcBef>
                <a:spcPts val="0"/>
              </a:spcBef>
              <a:spcAft>
                <a:spcPts val="0"/>
              </a:spcAft>
              <a:buSzPts val="2400"/>
              <a:buFont typeface="Raleway"/>
              <a:buNone/>
              <a:defRPr b="1" sz="2400">
                <a:latin typeface="Raleway"/>
                <a:ea typeface="Raleway"/>
                <a:cs typeface="Raleway"/>
                <a:sym typeface="Raleway"/>
              </a:defRPr>
            </a:lvl2pPr>
            <a:lvl3pPr lvl="2" rtl="0" algn="ctr">
              <a:lnSpc>
                <a:spcPct val="100000"/>
              </a:lnSpc>
              <a:spcBef>
                <a:spcPts val="0"/>
              </a:spcBef>
              <a:spcAft>
                <a:spcPts val="0"/>
              </a:spcAft>
              <a:buSzPts val="2400"/>
              <a:buFont typeface="Raleway"/>
              <a:buNone/>
              <a:defRPr b="1" sz="2400">
                <a:latin typeface="Raleway"/>
                <a:ea typeface="Raleway"/>
                <a:cs typeface="Raleway"/>
                <a:sym typeface="Raleway"/>
              </a:defRPr>
            </a:lvl3pPr>
            <a:lvl4pPr lvl="3" rtl="0" algn="ctr">
              <a:lnSpc>
                <a:spcPct val="100000"/>
              </a:lnSpc>
              <a:spcBef>
                <a:spcPts val="0"/>
              </a:spcBef>
              <a:spcAft>
                <a:spcPts val="0"/>
              </a:spcAft>
              <a:buSzPts val="2400"/>
              <a:buFont typeface="Raleway"/>
              <a:buNone/>
              <a:defRPr b="1" sz="2400">
                <a:latin typeface="Raleway"/>
                <a:ea typeface="Raleway"/>
                <a:cs typeface="Raleway"/>
                <a:sym typeface="Raleway"/>
              </a:defRPr>
            </a:lvl4pPr>
            <a:lvl5pPr lvl="4" rtl="0" algn="ctr">
              <a:lnSpc>
                <a:spcPct val="100000"/>
              </a:lnSpc>
              <a:spcBef>
                <a:spcPts val="0"/>
              </a:spcBef>
              <a:spcAft>
                <a:spcPts val="0"/>
              </a:spcAft>
              <a:buSzPts val="2400"/>
              <a:buFont typeface="Raleway"/>
              <a:buNone/>
              <a:defRPr b="1" sz="2400">
                <a:latin typeface="Raleway"/>
                <a:ea typeface="Raleway"/>
                <a:cs typeface="Raleway"/>
                <a:sym typeface="Raleway"/>
              </a:defRPr>
            </a:lvl5pPr>
            <a:lvl6pPr lvl="5" rtl="0" algn="ctr">
              <a:lnSpc>
                <a:spcPct val="100000"/>
              </a:lnSpc>
              <a:spcBef>
                <a:spcPts val="0"/>
              </a:spcBef>
              <a:spcAft>
                <a:spcPts val="0"/>
              </a:spcAft>
              <a:buSzPts val="2400"/>
              <a:buFont typeface="Raleway"/>
              <a:buNone/>
              <a:defRPr b="1" sz="2400">
                <a:latin typeface="Raleway"/>
                <a:ea typeface="Raleway"/>
                <a:cs typeface="Raleway"/>
                <a:sym typeface="Raleway"/>
              </a:defRPr>
            </a:lvl6pPr>
            <a:lvl7pPr lvl="6" rtl="0" algn="ctr">
              <a:lnSpc>
                <a:spcPct val="100000"/>
              </a:lnSpc>
              <a:spcBef>
                <a:spcPts val="0"/>
              </a:spcBef>
              <a:spcAft>
                <a:spcPts val="0"/>
              </a:spcAft>
              <a:buSzPts val="2400"/>
              <a:buFont typeface="Raleway"/>
              <a:buNone/>
              <a:defRPr b="1" sz="2400">
                <a:latin typeface="Raleway"/>
                <a:ea typeface="Raleway"/>
                <a:cs typeface="Raleway"/>
                <a:sym typeface="Raleway"/>
              </a:defRPr>
            </a:lvl7pPr>
            <a:lvl8pPr lvl="7" rtl="0" algn="ctr">
              <a:lnSpc>
                <a:spcPct val="100000"/>
              </a:lnSpc>
              <a:spcBef>
                <a:spcPts val="0"/>
              </a:spcBef>
              <a:spcAft>
                <a:spcPts val="0"/>
              </a:spcAft>
              <a:buSzPts val="2400"/>
              <a:buFont typeface="Raleway"/>
              <a:buNone/>
              <a:defRPr b="1" sz="2400">
                <a:latin typeface="Raleway"/>
                <a:ea typeface="Raleway"/>
                <a:cs typeface="Raleway"/>
                <a:sym typeface="Raleway"/>
              </a:defRPr>
            </a:lvl8pPr>
            <a:lvl9pPr lvl="8" rtl="0" algn="ctr">
              <a:lnSpc>
                <a:spcPct val="100000"/>
              </a:lnSpc>
              <a:spcBef>
                <a:spcPts val="0"/>
              </a:spcBef>
              <a:spcAft>
                <a:spcPts val="0"/>
              </a:spcAft>
              <a:buSzPts val="2400"/>
              <a:buFont typeface="Raleway"/>
              <a:buNone/>
              <a:defRPr b="1" sz="2400">
                <a:latin typeface="Raleway"/>
                <a:ea typeface="Raleway"/>
                <a:cs typeface="Raleway"/>
                <a:sym typeface="Raleway"/>
              </a:defRPr>
            </a:lvl9pPr>
          </a:lstStyle>
          <a:p/>
        </p:txBody>
      </p:sp>
      <p:sp>
        <p:nvSpPr>
          <p:cNvPr id="53" name="Google Shape;53;p5"/>
          <p:cNvSpPr txBox="1"/>
          <p:nvPr>
            <p:ph idx="4" type="subTitle"/>
          </p:nvPr>
        </p:nvSpPr>
        <p:spPr>
          <a:xfrm>
            <a:off x="4923250" y="2384524"/>
            <a:ext cx="2505600" cy="478200"/>
          </a:xfrm>
          <a:prstGeom prst="rect">
            <a:avLst/>
          </a:prstGeom>
        </p:spPr>
        <p:txBody>
          <a:bodyPr anchorCtr="0" anchor="b" bIns="91425" lIns="91425" spcFirstLastPara="1" rIns="91425" wrap="square" tIns="91425">
            <a:noAutofit/>
          </a:bodyPr>
          <a:lstStyle>
            <a:lvl1pPr lvl="0" rtl="0" algn="ctr">
              <a:lnSpc>
                <a:spcPct val="100000"/>
              </a:lnSpc>
              <a:spcBef>
                <a:spcPts val="0"/>
              </a:spcBef>
              <a:spcAft>
                <a:spcPts val="0"/>
              </a:spcAft>
              <a:buSzPts val="2400"/>
              <a:buFont typeface="Raleway"/>
              <a:buNone/>
              <a:defRPr sz="1800">
                <a:solidFill>
                  <a:schemeClr val="dk1"/>
                </a:solidFill>
                <a:latin typeface="Righteous"/>
                <a:ea typeface="Righteous"/>
                <a:cs typeface="Righteous"/>
                <a:sym typeface="Righteous"/>
              </a:defRPr>
            </a:lvl1pPr>
            <a:lvl2pPr lvl="1" rtl="0" algn="ctr">
              <a:lnSpc>
                <a:spcPct val="100000"/>
              </a:lnSpc>
              <a:spcBef>
                <a:spcPts val="0"/>
              </a:spcBef>
              <a:spcAft>
                <a:spcPts val="0"/>
              </a:spcAft>
              <a:buSzPts val="2400"/>
              <a:buFont typeface="Raleway"/>
              <a:buNone/>
              <a:defRPr b="1" sz="2400">
                <a:latin typeface="Raleway"/>
                <a:ea typeface="Raleway"/>
                <a:cs typeface="Raleway"/>
                <a:sym typeface="Raleway"/>
              </a:defRPr>
            </a:lvl2pPr>
            <a:lvl3pPr lvl="2" rtl="0" algn="ctr">
              <a:lnSpc>
                <a:spcPct val="100000"/>
              </a:lnSpc>
              <a:spcBef>
                <a:spcPts val="0"/>
              </a:spcBef>
              <a:spcAft>
                <a:spcPts val="0"/>
              </a:spcAft>
              <a:buSzPts val="2400"/>
              <a:buFont typeface="Raleway"/>
              <a:buNone/>
              <a:defRPr b="1" sz="2400">
                <a:latin typeface="Raleway"/>
                <a:ea typeface="Raleway"/>
                <a:cs typeface="Raleway"/>
                <a:sym typeface="Raleway"/>
              </a:defRPr>
            </a:lvl3pPr>
            <a:lvl4pPr lvl="3" rtl="0" algn="ctr">
              <a:lnSpc>
                <a:spcPct val="100000"/>
              </a:lnSpc>
              <a:spcBef>
                <a:spcPts val="0"/>
              </a:spcBef>
              <a:spcAft>
                <a:spcPts val="0"/>
              </a:spcAft>
              <a:buSzPts val="2400"/>
              <a:buFont typeface="Raleway"/>
              <a:buNone/>
              <a:defRPr b="1" sz="2400">
                <a:latin typeface="Raleway"/>
                <a:ea typeface="Raleway"/>
                <a:cs typeface="Raleway"/>
                <a:sym typeface="Raleway"/>
              </a:defRPr>
            </a:lvl4pPr>
            <a:lvl5pPr lvl="4" rtl="0" algn="ctr">
              <a:lnSpc>
                <a:spcPct val="100000"/>
              </a:lnSpc>
              <a:spcBef>
                <a:spcPts val="0"/>
              </a:spcBef>
              <a:spcAft>
                <a:spcPts val="0"/>
              </a:spcAft>
              <a:buSzPts val="2400"/>
              <a:buFont typeface="Raleway"/>
              <a:buNone/>
              <a:defRPr b="1" sz="2400">
                <a:latin typeface="Raleway"/>
                <a:ea typeface="Raleway"/>
                <a:cs typeface="Raleway"/>
                <a:sym typeface="Raleway"/>
              </a:defRPr>
            </a:lvl5pPr>
            <a:lvl6pPr lvl="5" rtl="0" algn="ctr">
              <a:lnSpc>
                <a:spcPct val="100000"/>
              </a:lnSpc>
              <a:spcBef>
                <a:spcPts val="0"/>
              </a:spcBef>
              <a:spcAft>
                <a:spcPts val="0"/>
              </a:spcAft>
              <a:buSzPts val="2400"/>
              <a:buFont typeface="Raleway"/>
              <a:buNone/>
              <a:defRPr b="1" sz="2400">
                <a:latin typeface="Raleway"/>
                <a:ea typeface="Raleway"/>
                <a:cs typeface="Raleway"/>
                <a:sym typeface="Raleway"/>
              </a:defRPr>
            </a:lvl6pPr>
            <a:lvl7pPr lvl="6" rtl="0" algn="ctr">
              <a:lnSpc>
                <a:spcPct val="100000"/>
              </a:lnSpc>
              <a:spcBef>
                <a:spcPts val="0"/>
              </a:spcBef>
              <a:spcAft>
                <a:spcPts val="0"/>
              </a:spcAft>
              <a:buSzPts val="2400"/>
              <a:buFont typeface="Raleway"/>
              <a:buNone/>
              <a:defRPr b="1" sz="2400">
                <a:latin typeface="Raleway"/>
                <a:ea typeface="Raleway"/>
                <a:cs typeface="Raleway"/>
                <a:sym typeface="Raleway"/>
              </a:defRPr>
            </a:lvl7pPr>
            <a:lvl8pPr lvl="7" rtl="0" algn="ctr">
              <a:lnSpc>
                <a:spcPct val="100000"/>
              </a:lnSpc>
              <a:spcBef>
                <a:spcPts val="0"/>
              </a:spcBef>
              <a:spcAft>
                <a:spcPts val="0"/>
              </a:spcAft>
              <a:buSzPts val="2400"/>
              <a:buFont typeface="Raleway"/>
              <a:buNone/>
              <a:defRPr b="1" sz="2400">
                <a:latin typeface="Raleway"/>
                <a:ea typeface="Raleway"/>
                <a:cs typeface="Raleway"/>
                <a:sym typeface="Raleway"/>
              </a:defRPr>
            </a:lvl8pPr>
            <a:lvl9pPr lvl="8" rtl="0" algn="ctr">
              <a:lnSpc>
                <a:spcPct val="100000"/>
              </a:lnSpc>
              <a:spcBef>
                <a:spcPts val="0"/>
              </a:spcBef>
              <a:spcAft>
                <a:spcPts val="0"/>
              </a:spcAft>
              <a:buSzPts val="2400"/>
              <a:buFont typeface="Raleway"/>
              <a:buNone/>
              <a:defRPr b="1" sz="2400">
                <a:latin typeface="Raleway"/>
                <a:ea typeface="Raleway"/>
                <a:cs typeface="Raleway"/>
                <a:sym typeface="Raleway"/>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54" name="Shape 54"/>
        <p:cNvGrpSpPr/>
        <p:nvPr/>
      </p:nvGrpSpPr>
      <p:grpSpPr>
        <a:xfrm>
          <a:off x="0" y="0"/>
          <a:ext cx="0" cy="0"/>
          <a:chOff x="0" y="0"/>
          <a:chExt cx="0" cy="0"/>
        </a:xfrm>
      </p:grpSpPr>
      <p:grpSp>
        <p:nvGrpSpPr>
          <p:cNvPr id="55" name="Google Shape;55;p6"/>
          <p:cNvGrpSpPr/>
          <p:nvPr/>
        </p:nvGrpSpPr>
        <p:grpSpPr>
          <a:xfrm>
            <a:off x="-2798075" y="45288"/>
            <a:ext cx="12966850" cy="7763075"/>
            <a:chOff x="-2798075" y="45288"/>
            <a:chExt cx="12966850" cy="7763075"/>
          </a:xfrm>
        </p:grpSpPr>
        <p:pic>
          <p:nvPicPr>
            <p:cNvPr id="56" name="Google Shape;56;p6"/>
            <p:cNvPicPr preferRelativeResize="0"/>
            <p:nvPr/>
          </p:nvPicPr>
          <p:blipFill>
            <a:blip r:embed="rId2">
              <a:alphaModFix/>
            </a:blip>
            <a:stretch>
              <a:fillRect/>
            </a:stretch>
          </p:blipFill>
          <p:spPr>
            <a:xfrm rot="10800000">
              <a:off x="6862075" y="4501663"/>
              <a:ext cx="3306700" cy="3306700"/>
            </a:xfrm>
            <a:prstGeom prst="rect">
              <a:avLst/>
            </a:prstGeom>
            <a:noFill/>
            <a:ln>
              <a:noFill/>
            </a:ln>
          </p:spPr>
        </p:pic>
        <p:pic>
          <p:nvPicPr>
            <p:cNvPr id="57" name="Google Shape;57;p6"/>
            <p:cNvPicPr preferRelativeResize="0"/>
            <p:nvPr/>
          </p:nvPicPr>
          <p:blipFill>
            <a:blip r:embed="rId2">
              <a:alphaModFix/>
            </a:blip>
            <a:stretch>
              <a:fillRect/>
            </a:stretch>
          </p:blipFill>
          <p:spPr>
            <a:xfrm rot="-5400000">
              <a:off x="-2798075" y="45288"/>
              <a:ext cx="3306700" cy="3306700"/>
            </a:xfrm>
            <a:prstGeom prst="rect">
              <a:avLst/>
            </a:prstGeom>
            <a:noFill/>
            <a:ln>
              <a:noFill/>
            </a:ln>
          </p:spPr>
        </p:pic>
      </p:grpSp>
      <p:pic>
        <p:nvPicPr>
          <p:cNvPr id="58" name="Google Shape;58;p6"/>
          <p:cNvPicPr preferRelativeResize="0"/>
          <p:nvPr/>
        </p:nvPicPr>
        <p:blipFill>
          <a:blip r:embed="rId3">
            <a:alphaModFix/>
          </a:blip>
          <a:stretch>
            <a:fillRect/>
          </a:stretch>
        </p:blipFill>
        <p:spPr>
          <a:xfrm rot="-5400000">
            <a:off x="-2525050" y="3680450"/>
            <a:ext cx="3549850" cy="3549850"/>
          </a:xfrm>
          <a:prstGeom prst="rect">
            <a:avLst/>
          </a:prstGeom>
          <a:noFill/>
          <a:ln>
            <a:noFill/>
          </a:ln>
        </p:spPr>
      </p:pic>
      <p:pic>
        <p:nvPicPr>
          <p:cNvPr id="59" name="Google Shape;59;p6"/>
          <p:cNvPicPr preferRelativeResize="0"/>
          <p:nvPr/>
        </p:nvPicPr>
        <p:blipFill>
          <a:blip r:embed="rId4">
            <a:alphaModFix/>
          </a:blip>
          <a:stretch>
            <a:fillRect/>
          </a:stretch>
        </p:blipFill>
        <p:spPr>
          <a:xfrm rot="10800000">
            <a:off x="8635363" y="-216125"/>
            <a:ext cx="2894475" cy="2894475"/>
          </a:xfrm>
          <a:prstGeom prst="rect">
            <a:avLst/>
          </a:prstGeom>
          <a:noFill/>
          <a:ln>
            <a:noFill/>
          </a:ln>
        </p:spPr>
      </p:pic>
      <p:pic>
        <p:nvPicPr>
          <p:cNvPr id="60" name="Google Shape;60;p6"/>
          <p:cNvPicPr preferRelativeResize="0"/>
          <p:nvPr/>
        </p:nvPicPr>
        <p:blipFill>
          <a:blip r:embed="rId5">
            <a:alphaModFix/>
          </a:blip>
          <a:stretch>
            <a:fillRect/>
          </a:stretch>
        </p:blipFill>
        <p:spPr>
          <a:xfrm rot="5400000">
            <a:off x="6194100" y="4811675"/>
            <a:ext cx="2686700" cy="2686700"/>
          </a:xfrm>
          <a:prstGeom prst="rect">
            <a:avLst/>
          </a:prstGeom>
          <a:noFill/>
          <a:ln>
            <a:noFill/>
          </a:ln>
        </p:spPr>
      </p:pic>
      <p:sp>
        <p:nvSpPr>
          <p:cNvPr id="61" name="Google Shape;61;p6"/>
          <p:cNvSpPr txBox="1"/>
          <p:nvPr>
            <p:ph type="title"/>
          </p:nvPr>
        </p:nvSpPr>
        <p:spPr>
          <a:xfrm>
            <a:off x="720000" y="445025"/>
            <a:ext cx="7704000" cy="5727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62" name="Shape 62"/>
        <p:cNvGrpSpPr/>
        <p:nvPr/>
      </p:nvGrpSpPr>
      <p:grpSpPr>
        <a:xfrm>
          <a:off x="0" y="0"/>
          <a:ext cx="0" cy="0"/>
          <a:chOff x="0" y="0"/>
          <a:chExt cx="0" cy="0"/>
        </a:xfrm>
      </p:grpSpPr>
      <p:pic>
        <p:nvPicPr>
          <p:cNvPr id="63" name="Google Shape;63;p7"/>
          <p:cNvPicPr preferRelativeResize="0"/>
          <p:nvPr/>
        </p:nvPicPr>
        <p:blipFill>
          <a:blip r:embed="rId2">
            <a:alphaModFix/>
          </a:blip>
          <a:stretch>
            <a:fillRect/>
          </a:stretch>
        </p:blipFill>
        <p:spPr>
          <a:xfrm rot="10800000">
            <a:off x="184550" y="4732100"/>
            <a:ext cx="2429200" cy="2429200"/>
          </a:xfrm>
          <a:prstGeom prst="rect">
            <a:avLst/>
          </a:prstGeom>
          <a:noFill/>
          <a:ln>
            <a:noFill/>
          </a:ln>
        </p:spPr>
      </p:pic>
      <p:pic>
        <p:nvPicPr>
          <p:cNvPr id="64" name="Google Shape;64;p7"/>
          <p:cNvPicPr preferRelativeResize="0"/>
          <p:nvPr/>
        </p:nvPicPr>
        <p:blipFill>
          <a:blip r:embed="rId3">
            <a:alphaModFix/>
          </a:blip>
          <a:stretch>
            <a:fillRect/>
          </a:stretch>
        </p:blipFill>
        <p:spPr>
          <a:xfrm rot="5400000">
            <a:off x="4355163" y="-2474275"/>
            <a:ext cx="2892325" cy="2892325"/>
          </a:xfrm>
          <a:prstGeom prst="rect">
            <a:avLst/>
          </a:prstGeom>
          <a:noFill/>
          <a:ln>
            <a:noFill/>
          </a:ln>
        </p:spPr>
      </p:pic>
      <p:sp>
        <p:nvSpPr>
          <p:cNvPr id="65" name="Google Shape;65;p7"/>
          <p:cNvSpPr txBox="1"/>
          <p:nvPr>
            <p:ph idx="1" type="subTitle"/>
          </p:nvPr>
        </p:nvSpPr>
        <p:spPr>
          <a:xfrm>
            <a:off x="811975" y="1878225"/>
            <a:ext cx="3410700" cy="1974000"/>
          </a:xfrm>
          <a:prstGeom prst="rect">
            <a:avLst/>
          </a:prstGeom>
        </p:spPr>
        <p:txBody>
          <a:bodyPr anchorCtr="0" anchor="t" bIns="91425" lIns="91425" spcFirstLastPara="1" rIns="91425" wrap="square" tIns="91425">
            <a:noAutofit/>
          </a:bodyPr>
          <a:lstStyle>
            <a:lvl1pPr lvl="0">
              <a:spcBef>
                <a:spcPts val="0"/>
              </a:spcBef>
              <a:spcAft>
                <a:spcPts val="0"/>
              </a:spcAft>
              <a:buSzPts val="1200"/>
              <a:buNone/>
              <a:defRPr/>
            </a:lvl1pPr>
            <a:lvl2pPr lvl="1">
              <a:spcBef>
                <a:spcPts val="0"/>
              </a:spcBef>
              <a:spcAft>
                <a:spcPts val="0"/>
              </a:spcAft>
              <a:buSzPts val="1200"/>
              <a:buNone/>
              <a:defRPr/>
            </a:lvl2pPr>
            <a:lvl3pPr lvl="2">
              <a:spcBef>
                <a:spcPts val="0"/>
              </a:spcBef>
              <a:spcAft>
                <a:spcPts val="0"/>
              </a:spcAft>
              <a:buSzPts val="1200"/>
              <a:buNone/>
              <a:defRPr/>
            </a:lvl3pPr>
            <a:lvl4pPr lvl="3">
              <a:spcBef>
                <a:spcPts val="0"/>
              </a:spcBef>
              <a:spcAft>
                <a:spcPts val="0"/>
              </a:spcAft>
              <a:buSzPts val="1200"/>
              <a:buNone/>
              <a:defRPr/>
            </a:lvl4pPr>
            <a:lvl5pPr lvl="4">
              <a:spcBef>
                <a:spcPts val="0"/>
              </a:spcBef>
              <a:spcAft>
                <a:spcPts val="0"/>
              </a:spcAft>
              <a:buSzPts val="1200"/>
              <a:buNone/>
              <a:defRPr/>
            </a:lvl5pPr>
            <a:lvl6pPr lvl="5">
              <a:spcBef>
                <a:spcPts val="0"/>
              </a:spcBef>
              <a:spcAft>
                <a:spcPts val="0"/>
              </a:spcAft>
              <a:buSzPts val="1200"/>
              <a:buNone/>
              <a:defRPr/>
            </a:lvl6pPr>
            <a:lvl7pPr lvl="6">
              <a:spcBef>
                <a:spcPts val="0"/>
              </a:spcBef>
              <a:spcAft>
                <a:spcPts val="0"/>
              </a:spcAft>
              <a:buSzPts val="1200"/>
              <a:buNone/>
              <a:defRPr/>
            </a:lvl7pPr>
            <a:lvl8pPr lvl="7">
              <a:spcBef>
                <a:spcPts val="0"/>
              </a:spcBef>
              <a:spcAft>
                <a:spcPts val="0"/>
              </a:spcAft>
              <a:buSzPts val="1200"/>
              <a:buNone/>
              <a:defRPr/>
            </a:lvl8pPr>
            <a:lvl9pPr lvl="8">
              <a:spcBef>
                <a:spcPts val="0"/>
              </a:spcBef>
              <a:spcAft>
                <a:spcPts val="0"/>
              </a:spcAft>
              <a:buSzPts val="1200"/>
              <a:buNone/>
              <a:defRPr/>
            </a:lvl9pPr>
          </a:lstStyle>
          <a:p/>
        </p:txBody>
      </p:sp>
      <p:sp>
        <p:nvSpPr>
          <p:cNvPr id="66" name="Google Shape;66;p7"/>
          <p:cNvSpPr txBox="1"/>
          <p:nvPr>
            <p:ph type="title"/>
          </p:nvPr>
        </p:nvSpPr>
        <p:spPr>
          <a:xfrm>
            <a:off x="811975" y="799750"/>
            <a:ext cx="4294800" cy="572700"/>
          </a:xfrm>
          <a:prstGeom prst="rect">
            <a:avLst/>
          </a:prstGeom>
        </p:spPr>
        <p:txBody>
          <a:bodyPr anchorCtr="0" anchor="b" bIns="91425" lIns="91425" spcFirstLastPara="1" rIns="91425" wrap="square" tIns="91425">
            <a:noAutofit/>
          </a:bodyPr>
          <a:lstStyle>
            <a:lvl1pPr lvl="0"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p:txBody>
      </p:sp>
      <p:sp>
        <p:nvSpPr>
          <p:cNvPr id="67" name="Google Shape;67;p7"/>
          <p:cNvSpPr/>
          <p:nvPr>
            <p:ph idx="2" type="pic"/>
          </p:nvPr>
        </p:nvSpPr>
        <p:spPr>
          <a:xfrm>
            <a:off x="4976000" y="1310550"/>
            <a:ext cx="2873100" cy="2837700"/>
          </a:xfrm>
          <a:prstGeom prst="octagon">
            <a:avLst>
              <a:gd fmla="val 29289" name="adj"/>
            </a:avLst>
          </a:prstGeom>
          <a:noFill/>
          <a:ln>
            <a:noFill/>
          </a:ln>
        </p:spPr>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68" name="Shape 68"/>
        <p:cNvGrpSpPr/>
        <p:nvPr/>
      </p:nvGrpSpPr>
      <p:grpSpPr>
        <a:xfrm>
          <a:off x="0" y="0"/>
          <a:ext cx="0" cy="0"/>
          <a:chOff x="0" y="0"/>
          <a:chExt cx="0" cy="0"/>
        </a:xfrm>
      </p:grpSpPr>
      <p:pic>
        <p:nvPicPr>
          <p:cNvPr id="69" name="Google Shape;69;p8"/>
          <p:cNvPicPr preferRelativeResize="0"/>
          <p:nvPr/>
        </p:nvPicPr>
        <p:blipFill>
          <a:blip r:embed="rId2">
            <a:alphaModFix/>
          </a:blip>
          <a:stretch>
            <a:fillRect/>
          </a:stretch>
        </p:blipFill>
        <p:spPr>
          <a:xfrm rot="10800000">
            <a:off x="-1536700" y="3162300"/>
            <a:ext cx="3549850" cy="3549850"/>
          </a:xfrm>
          <a:prstGeom prst="rect">
            <a:avLst/>
          </a:prstGeom>
          <a:noFill/>
          <a:ln>
            <a:noFill/>
          </a:ln>
        </p:spPr>
      </p:pic>
      <p:pic>
        <p:nvPicPr>
          <p:cNvPr id="70" name="Google Shape;70;p8"/>
          <p:cNvPicPr preferRelativeResize="0"/>
          <p:nvPr/>
        </p:nvPicPr>
        <p:blipFill>
          <a:blip r:embed="rId3">
            <a:alphaModFix/>
          </a:blip>
          <a:stretch>
            <a:fillRect/>
          </a:stretch>
        </p:blipFill>
        <p:spPr>
          <a:xfrm rot="10800000">
            <a:off x="5948388" y="-2006350"/>
            <a:ext cx="2840425" cy="2840425"/>
          </a:xfrm>
          <a:prstGeom prst="rect">
            <a:avLst/>
          </a:prstGeom>
          <a:noFill/>
          <a:ln>
            <a:noFill/>
          </a:ln>
        </p:spPr>
      </p:pic>
      <p:pic>
        <p:nvPicPr>
          <p:cNvPr id="71" name="Google Shape;71;p8"/>
          <p:cNvPicPr preferRelativeResize="0"/>
          <p:nvPr/>
        </p:nvPicPr>
        <p:blipFill>
          <a:blip r:embed="rId3">
            <a:alphaModFix/>
          </a:blip>
          <a:stretch>
            <a:fillRect/>
          </a:stretch>
        </p:blipFill>
        <p:spPr>
          <a:xfrm rot="10800000">
            <a:off x="-2319312" y="-880712"/>
            <a:ext cx="2840425" cy="2840425"/>
          </a:xfrm>
          <a:prstGeom prst="rect">
            <a:avLst/>
          </a:prstGeom>
          <a:noFill/>
          <a:ln>
            <a:noFill/>
          </a:ln>
        </p:spPr>
      </p:pic>
      <p:pic>
        <p:nvPicPr>
          <p:cNvPr id="72" name="Google Shape;72;p8"/>
          <p:cNvPicPr preferRelativeResize="0"/>
          <p:nvPr/>
        </p:nvPicPr>
        <p:blipFill>
          <a:blip r:embed="rId4">
            <a:alphaModFix/>
          </a:blip>
          <a:stretch>
            <a:fillRect/>
          </a:stretch>
        </p:blipFill>
        <p:spPr>
          <a:xfrm flipH="1">
            <a:off x="7969050" y="-222500"/>
            <a:ext cx="4148250" cy="4148250"/>
          </a:xfrm>
          <a:prstGeom prst="rect">
            <a:avLst/>
          </a:prstGeom>
          <a:noFill/>
          <a:ln>
            <a:noFill/>
          </a:ln>
        </p:spPr>
      </p:pic>
      <p:pic>
        <p:nvPicPr>
          <p:cNvPr id="73" name="Google Shape;73;p8"/>
          <p:cNvPicPr preferRelativeResize="0"/>
          <p:nvPr/>
        </p:nvPicPr>
        <p:blipFill>
          <a:blip r:embed="rId4">
            <a:alphaModFix/>
          </a:blip>
          <a:stretch>
            <a:fillRect/>
          </a:stretch>
        </p:blipFill>
        <p:spPr>
          <a:xfrm flipH="1">
            <a:off x="3987600" y="4082800"/>
            <a:ext cx="4148250" cy="4148250"/>
          </a:xfrm>
          <a:prstGeom prst="rect">
            <a:avLst/>
          </a:prstGeom>
          <a:noFill/>
          <a:ln>
            <a:noFill/>
          </a:ln>
        </p:spPr>
      </p:pic>
      <p:pic>
        <p:nvPicPr>
          <p:cNvPr id="74" name="Google Shape;74;p8"/>
          <p:cNvPicPr preferRelativeResize="0"/>
          <p:nvPr/>
        </p:nvPicPr>
        <p:blipFill>
          <a:blip r:embed="rId5">
            <a:alphaModFix/>
          </a:blip>
          <a:stretch>
            <a:fillRect/>
          </a:stretch>
        </p:blipFill>
        <p:spPr>
          <a:xfrm rot="5400000">
            <a:off x="8300288" y="2898700"/>
            <a:ext cx="2892325" cy="2892325"/>
          </a:xfrm>
          <a:prstGeom prst="rect">
            <a:avLst/>
          </a:prstGeom>
          <a:noFill/>
          <a:ln>
            <a:noFill/>
          </a:ln>
        </p:spPr>
      </p:pic>
      <p:pic>
        <p:nvPicPr>
          <p:cNvPr id="75" name="Google Shape;75;p8"/>
          <p:cNvPicPr preferRelativeResize="0"/>
          <p:nvPr/>
        </p:nvPicPr>
        <p:blipFill>
          <a:blip r:embed="rId6">
            <a:alphaModFix/>
          </a:blip>
          <a:stretch>
            <a:fillRect/>
          </a:stretch>
        </p:blipFill>
        <p:spPr>
          <a:xfrm rot="5400000">
            <a:off x="821675" y="-2850037"/>
            <a:ext cx="3389525" cy="3389525"/>
          </a:xfrm>
          <a:prstGeom prst="rect">
            <a:avLst/>
          </a:prstGeom>
          <a:noFill/>
          <a:ln>
            <a:noFill/>
          </a:ln>
        </p:spPr>
      </p:pic>
      <p:sp>
        <p:nvSpPr>
          <p:cNvPr id="76" name="Google Shape;76;p8"/>
          <p:cNvSpPr txBox="1"/>
          <p:nvPr>
            <p:ph type="title"/>
          </p:nvPr>
        </p:nvSpPr>
        <p:spPr>
          <a:xfrm>
            <a:off x="2317950" y="1307100"/>
            <a:ext cx="4508100" cy="2529300"/>
          </a:xfrm>
          <a:prstGeom prst="rect">
            <a:avLst/>
          </a:prstGeom>
        </p:spPr>
        <p:txBody>
          <a:bodyPr anchorCtr="0" anchor="ctr" bIns="91425" lIns="91425" spcFirstLastPara="1" rIns="91425" wrap="square" tIns="91425">
            <a:noAutofit/>
          </a:bodyPr>
          <a:lstStyle>
            <a:lvl1pPr lvl="0" algn="ctr">
              <a:lnSpc>
                <a:spcPct val="80000"/>
              </a:lnSpc>
              <a:spcBef>
                <a:spcPts val="0"/>
              </a:spcBef>
              <a:spcAft>
                <a:spcPts val="0"/>
              </a:spcAft>
              <a:buSzPts val="4800"/>
              <a:buNone/>
              <a:defRPr sz="100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77" name="Shape 77"/>
        <p:cNvGrpSpPr/>
        <p:nvPr/>
      </p:nvGrpSpPr>
      <p:grpSpPr>
        <a:xfrm>
          <a:off x="0" y="0"/>
          <a:ext cx="0" cy="0"/>
          <a:chOff x="0" y="0"/>
          <a:chExt cx="0" cy="0"/>
        </a:xfrm>
      </p:grpSpPr>
      <p:pic>
        <p:nvPicPr>
          <p:cNvPr id="78" name="Google Shape;78;p9"/>
          <p:cNvPicPr preferRelativeResize="0"/>
          <p:nvPr/>
        </p:nvPicPr>
        <p:blipFill>
          <a:blip r:embed="rId2">
            <a:alphaModFix/>
          </a:blip>
          <a:stretch>
            <a:fillRect/>
          </a:stretch>
        </p:blipFill>
        <p:spPr>
          <a:xfrm rot="10800000">
            <a:off x="423888" y="4604000"/>
            <a:ext cx="2840425" cy="2840425"/>
          </a:xfrm>
          <a:prstGeom prst="rect">
            <a:avLst/>
          </a:prstGeom>
          <a:noFill/>
          <a:ln>
            <a:noFill/>
          </a:ln>
        </p:spPr>
      </p:pic>
      <p:pic>
        <p:nvPicPr>
          <p:cNvPr id="79" name="Google Shape;79;p9"/>
          <p:cNvPicPr preferRelativeResize="0"/>
          <p:nvPr/>
        </p:nvPicPr>
        <p:blipFill>
          <a:blip r:embed="rId3">
            <a:alphaModFix/>
          </a:blip>
          <a:stretch>
            <a:fillRect/>
          </a:stretch>
        </p:blipFill>
        <p:spPr>
          <a:xfrm rot="5400000">
            <a:off x="7358575" y="-1827750"/>
            <a:ext cx="3549850" cy="3549850"/>
          </a:xfrm>
          <a:prstGeom prst="rect">
            <a:avLst/>
          </a:prstGeom>
          <a:noFill/>
          <a:ln>
            <a:noFill/>
          </a:ln>
        </p:spPr>
      </p:pic>
      <p:grpSp>
        <p:nvGrpSpPr>
          <p:cNvPr id="80" name="Google Shape;80;p9"/>
          <p:cNvGrpSpPr/>
          <p:nvPr/>
        </p:nvGrpSpPr>
        <p:grpSpPr>
          <a:xfrm>
            <a:off x="-3317650" y="-3219375"/>
            <a:ext cx="12693438" cy="10449700"/>
            <a:chOff x="-3317650" y="-3219375"/>
            <a:chExt cx="12693438" cy="10449700"/>
          </a:xfrm>
        </p:grpSpPr>
        <p:pic>
          <p:nvPicPr>
            <p:cNvPr id="81" name="Google Shape;81;p9"/>
            <p:cNvPicPr preferRelativeResize="0"/>
            <p:nvPr/>
          </p:nvPicPr>
          <p:blipFill>
            <a:blip r:embed="rId4">
              <a:alphaModFix/>
            </a:blip>
            <a:stretch>
              <a:fillRect/>
            </a:stretch>
          </p:blipFill>
          <p:spPr>
            <a:xfrm rot="10800000">
              <a:off x="6069088" y="3923625"/>
              <a:ext cx="3306700" cy="3306700"/>
            </a:xfrm>
            <a:prstGeom prst="rect">
              <a:avLst/>
            </a:prstGeom>
            <a:noFill/>
            <a:ln>
              <a:noFill/>
            </a:ln>
          </p:spPr>
        </p:pic>
        <p:pic>
          <p:nvPicPr>
            <p:cNvPr id="82" name="Google Shape;82;p9"/>
            <p:cNvPicPr preferRelativeResize="0"/>
            <p:nvPr/>
          </p:nvPicPr>
          <p:blipFill>
            <a:blip r:embed="rId4">
              <a:alphaModFix/>
            </a:blip>
            <a:stretch>
              <a:fillRect/>
            </a:stretch>
          </p:blipFill>
          <p:spPr>
            <a:xfrm flipH="1">
              <a:off x="-3317650" y="-649650"/>
              <a:ext cx="4148250" cy="4148250"/>
            </a:xfrm>
            <a:prstGeom prst="rect">
              <a:avLst/>
            </a:prstGeom>
            <a:noFill/>
            <a:ln>
              <a:noFill/>
            </a:ln>
          </p:spPr>
        </p:pic>
        <p:pic>
          <p:nvPicPr>
            <p:cNvPr id="83" name="Google Shape;83;p9"/>
            <p:cNvPicPr preferRelativeResize="0"/>
            <p:nvPr/>
          </p:nvPicPr>
          <p:blipFill>
            <a:blip r:embed="rId4">
              <a:alphaModFix/>
            </a:blip>
            <a:stretch>
              <a:fillRect/>
            </a:stretch>
          </p:blipFill>
          <p:spPr>
            <a:xfrm flipH="1">
              <a:off x="80750" y="-3219375"/>
              <a:ext cx="4148250" cy="4148250"/>
            </a:xfrm>
            <a:prstGeom prst="rect">
              <a:avLst/>
            </a:prstGeom>
            <a:noFill/>
            <a:ln>
              <a:noFill/>
            </a:ln>
          </p:spPr>
        </p:pic>
      </p:grpSp>
      <p:grpSp>
        <p:nvGrpSpPr>
          <p:cNvPr id="84" name="Google Shape;84;p9"/>
          <p:cNvGrpSpPr/>
          <p:nvPr/>
        </p:nvGrpSpPr>
        <p:grpSpPr>
          <a:xfrm>
            <a:off x="-2874025" y="928863"/>
            <a:ext cx="13857088" cy="5319363"/>
            <a:chOff x="-2874025" y="928863"/>
            <a:chExt cx="13857088" cy="5319363"/>
          </a:xfrm>
        </p:grpSpPr>
        <p:pic>
          <p:nvPicPr>
            <p:cNvPr id="85" name="Google Shape;85;p9"/>
            <p:cNvPicPr preferRelativeResize="0"/>
            <p:nvPr/>
          </p:nvPicPr>
          <p:blipFill>
            <a:blip r:embed="rId5">
              <a:alphaModFix/>
            </a:blip>
            <a:stretch>
              <a:fillRect/>
            </a:stretch>
          </p:blipFill>
          <p:spPr>
            <a:xfrm rot="5400000">
              <a:off x="8090738" y="3355900"/>
              <a:ext cx="2892325" cy="2892325"/>
            </a:xfrm>
            <a:prstGeom prst="rect">
              <a:avLst/>
            </a:prstGeom>
            <a:noFill/>
            <a:ln>
              <a:noFill/>
            </a:ln>
          </p:spPr>
        </p:pic>
        <p:pic>
          <p:nvPicPr>
            <p:cNvPr id="86" name="Google Shape;86;p9"/>
            <p:cNvPicPr preferRelativeResize="0"/>
            <p:nvPr/>
          </p:nvPicPr>
          <p:blipFill>
            <a:blip r:embed="rId6">
              <a:alphaModFix/>
            </a:blip>
            <a:stretch>
              <a:fillRect/>
            </a:stretch>
          </p:blipFill>
          <p:spPr>
            <a:xfrm rot="5400000">
              <a:off x="-2874025" y="928863"/>
              <a:ext cx="3389525" cy="3389525"/>
            </a:xfrm>
            <a:prstGeom prst="rect">
              <a:avLst/>
            </a:prstGeom>
            <a:noFill/>
            <a:ln>
              <a:noFill/>
            </a:ln>
          </p:spPr>
        </p:pic>
      </p:grpSp>
      <p:sp>
        <p:nvSpPr>
          <p:cNvPr id="87" name="Google Shape;87;p9"/>
          <p:cNvSpPr txBox="1"/>
          <p:nvPr>
            <p:ph type="title"/>
          </p:nvPr>
        </p:nvSpPr>
        <p:spPr>
          <a:xfrm>
            <a:off x="2135550" y="1189100"/>
            <a:ext cx="4872900" cy="1964400"/>
          </a:xfrm>
          <a:prstGeom prst="rect">
            <a:avLst/>
          </a:prstGeom>
        </p:spPr>
        <p:txBody>
          <a:bodyPr anchorCtr="0" anchor="ctr" bIns="91425" lIns="91425" spcFirstLastPara="1" rIns="91425" wrap="square" tIns="91425">
            <a:noAutofit/>
          </a:bodyPr>
          <a:lstStyle>
            <a:lvl1pPr lvl="0" rtl="0" algn="ctr">
              <a:spcBef>
                <a:spcPts val="0"/>
              </a:spcBef>
              <a:spcAft>
                <a:spcPts val="0"/>
              </a:spcAft>
              <a:buSzPts val="3000"/>
              <a:buNone/>
              <a:defRPr sz="15000"/>
            </a:lvl1pPr>
            <a:lvl2pPr lvl="1" rtl="0" algn="ctr">
              <a:spcBef>
                <a:spcPts val="0"/>
              </a:spcBef>
              <a:spcAft>
                <a:spcPts val="0"/>
              </a:spcAft>
              <a:buSzPts val="3000"/>
              <a:buNone/>
              <a:defRPr/>
            </a:lvl2pPr>
            <a:lvl3pPr lvl="2" rtl="0" algn="ctr">
              <a:spcBef>
                <a:spcPts val="0"/>
              </a:spcBef>
              <a:spcAft>
                <a:spcPts val="0"/>
              </a:spcAft>
              <a:buSzPts val="3000"/>
              <a:buNone/>
              <a:defRPr/>
            </a:lvl3pPr>
            <a:lvl4pPr lvl="3" rtl="0" algn="ctr">
              <a:spcBef>
                <a:spcPts val="0"/>
              </a:spcBef>
              <a:spcAft>
                <a:spcPts val="0"/>
              </a:spcAft>
              <a:buSzPts val="3000"/>
              <a:buNone/>
              <a:defRPr/>
            </a:lvl4pPr>
            <a:lvl5pPr lvl="4" rtl="0" algn="ctr">
              <a:spcBef>
                <a:spcPts val="0"/>
              </a:spcBef>
              <a:spcAft>
                <a:spcPts val="0"/>
              </a:spcAft>
              <a:buSzPts val="3000"/>
              <a:buNone/>
              <a:defRPr/>
            </a:lvl5pPr>
            <a:lvl6pPr lvl="5" rtl="0" algn="ctr">
              <a:spcBef>
                <a:spcPts val="0"/>
              </a:spcBef>
              <a:spcAft>
                <a:spcPts val="0"/>
              </a:spcAft>
              <a:buSzPts val="3000"/>
              <a:buNone/>
              <a:defRPr/>
            </a:lvl6pPr>
            <a:lvl7pPr lvl="6" rtl="0" algn="ctr">
              <a:spcBef>
                <a:spcPts val="0"/>
              </a:spcBef>
              <a:spcAft>
                <a:spcPts val="0"/>
              </a:spcAft>
              <a:buSzPts val="3000"/>
              <a:buNone/>
              <a:defRPr/>
            </a:lvl7pPr>
            <a:lvl8pPr lvl="7" rtl="0" algn="ctr">
              <a:spcBef>
                <a:spcPts val="0"/>
              </a:spcBef>
              <a:spcAft>
                <a:spcPts val="0"/>
              </a:spcAft>
              <a:buSzPts val="3000"/>
              <a:buNone/>
              <a:defRPr/>
            </a:lvl8pPr>
            <a:lvl9pPr lvl="8" rtl="0" algn="ctr">
              <a:spcBef>
                <a:spcPts val="0"/>
              </a:spcBef>
              <a:spcAft>
                <a:spcPts val="0"/>
              </a:spcAft>
              <a:buSzPts val="3000"/>
              <a:buNone/>
              <a:defRPr/>
            </a:lvl9pPr>
          </a:lstStyle>
          <a:p/>
        </p:txBody>
      </p:sp>
      <p:sp>
        <p:nvSpPr>
          <p:cNvPr id="88" name="Google Shape;88;p9"/>
          <p:cNvSpPr txBox="1"/>
          <p:nvPr>
            <p:ph idx="1" type="subTitle"/>
          </p:nvPr>
        </p:nvSpPr>
        <p:spPr>
          <a:xfrm>
            <a:off x="2135550" y="3153500"/>
            <a:ext cx="4872900" cy="671100"/>
          </a:xfrm>
          <a:prstGeom prst="rect">
            <a:avLst/>
          </a:prstGeom>
        </p:spPr>
        <p:txBody>
          <a:bodyPr anchorCtr="0" anchor="t" bIns="91425" lIns="91425" spcFirstLastPara="1" rIns="91425" wrap="square" tIns="91425">
            <a:noAutofit/>
          </a:bodyPr>
          <a:lstStyle>
            <a:lvl1pPr lvl="0" rtl="0" algn="ctr">
              <a:lnSpc>
                <a:spcPct val="100000"/>
              </a:lnSpc>
              <a:spcBef>
                <a:spcPts val="0"/>
              </a:spcBef>
              <a:spcAft>
                <a:spcPts val="0"/>
              </a:spcAft>
              <a:buSzPts val="1200"/>
              <a:buNone/>
              <a:defRPr sz="1600"/>
            </a:lvl1pPr>
            <a:lvl2pPr lvl="1" rtl="0" algn="ctr">
              <a:lnSpc>
                <a:spcPct val="100000"/>
              </a:lnSpc>
              <a:spcBef>
                <a:spcPts val="0"/>
              </a:spcBef>
              <a:spcAft>
                <a:spcPts val="0"/>
              </a:spcAft>
              <a:buSzPts val="1200"/>
              <a:buNone/>
              <a:defRPr/>
            </a:lvl2pPr>
            <a:lvl3pPr lvl="2" rtl="0" algn="ctr">
              <a:lnSpc>
                <a:spcPct val="100000"/>
              </a:lnSpc>
              <a:spcBef>
                <a:spcPts val="0"/>
              </a:spcBef>
              <a:spcAft>
                <a:spcPts val="0"/>
              </a:spcAft>
              <a:buSzPts val="1200"/>
              <a:buNone/>
              <a:defRPr/>
            </a:lvl3pPr>
            <a:lvl4pPr lvl="3" rtl="0" algn="ctr">
              <a:lnSpc>
                <a:spcPct val="100000"/>
              </a:lnSpc>
              <a:spcBef>
                <a:spcPts val="0"/>
              </a:spcBef>
              <a:spcAft>
                <a:spcPts val="0"/>
              </a:spcAft>
              <a:buSzPts val="1200"/>
              <a:buNone/>
              <a:defRPr/>
            </a:lvl4pPr>
            <a:lvl5pPr lvl="4" rtl="0" algn="ctr">
              <a:lnSpc>
                <a:spcPct val="100000"/>
              </a:lnSpc>
              <a:spcBef>
                <a:spcPts val="0"/>
              </a:spcBef>
              <a:spcAft>
                <a:spcPts val="0"/>
              </a:spcAft>
              <a:buSzPts val="1200"/>
              <a:buNone/>
              <a:defRPr/>
            </a:lvl5pPr>
            <a:lvl6pPr lvl="5" rtl="0" algn="ctr">
              <a:lnSpc>
                <a:spcPct val="100000"/>
              </a:lnSpc>
              <a:spcBef>
                <a:spcPts val="0"/>
              </a:spcBef>
              <a:spcAft>
                <a:spcPts val="0"/>
              </a:spcAft>
              <a:buSzPts val="1200"/>
              <a:buNone/>
              <a:defRPr/>
            </a:lvl6pPr>
            <a:lvl7pPr lvl="6" rtl="0" algn="ctr">
              <a:lnSpc>
                <a:spcPct val="100000"/>
              </a:lnSpc>
              <a:spcBef>
                <a:spcPts val="0"/>
              </a:spcBef>
              <a:spcAft>
                <a:spcPts val="0"/>
              </a:spcAft>
              <a:buSzPts val="1200"/>
              <a:buNone/>
              <a:defRPr/>
            </a:lvl7pPr>
            <a:lvl8pPr lvl="7" rtl="0" algn="ctr">
              <a:lnSpc>
                <a:spcPct val="100000"/>
              </a:lnSpc>
              <a:spcBef>
                <a:spcPts val="0"/>
              </a:spcBef>
              <a:spcAft>
                <a:spcPts val="0"/>
              </a:spcAft>
              <a:buSzPts val="1200"/>
              <a:buNone/>
              <a:defRPr/>
            </a:lvl8pPr>
            <a:lvl9pPr lvl="8" rtl="0" algn="ctr">
              <a:lnSpc>
                <a:spcPct val="100000"/>
              </a:lnSpc>
              <a:spcBef>
                <a:spcPts val="0"/>
              </a:spcBef>
              <a:spcAft>
                <a:spcPts val="0"/>
              </a:spcAft>
              <a:buSzPts val="1200"/>
              <a:buNone/>
              <a:defRPr/>
            </a:lvl9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89" name="Shape 89"/>
        <p:cNvGrpSpPr/>
        <p:nvPr/>
      </p:nvGrpSpPr>
      <p:grpSpPr>
        <a:xfrm>
          <a:off x="0" y="0"/>
          <a:ext cx="0" cy="0"/>
          <a:chOff x="0" y="0"/>
          <a:chExt cx="0" cy="0"/>
        </a:xfrm>
      </p:grpSpPr>
      <p:sp>
        <p:nvSpPr>
          <p:cNvPr id="90" name="Google Shape;90;p10"/>
          <p:cNvSpPr/>
          <p:nvPr>
            <p:ph idx="2" type="pic"/>
          </p:nvPr>
        </p:nvSpPr>
        <p:spPr>
          <a:xfrm>
            <a:off x="0" y="0"/>
            <a:ext cx="9144000" cy="5143500"/>
          </a:xfrm>
          <a:prstGeom prst="rect">
            <a:avLst/>
          </a:prstGeom>
          <a:noFill/>
          <a:ln>
            <a:noFill/>
          </a:ln>
        </p:spPr>
      </p:sp>
      <p:sp>
        <p:nvSpPr>
          <p:cNvPr id="91" name="Google Shape;91;p10"/>
          <p:cNvSpPr txBox="1"/>
          <p:nvPr>
            <p:ph type="title"/>
          </p:nvPr>
        </p:nvSpPr>
        <p:spPr>
          <a:xfrm>
            <a:off x="720000" y="4014450"/>
            <a:ext cx="7704000" cy="572700"/>
          </a:xfrm>
          <a:prstGeom prst="rect">
            <a:avLst/>
          </a:prstGeom>
          <a:solidFill>
            <a:schemeClr val="lt1"/>
          </a:solidFill>
        </p:spPr>
        <p:txBody>
          <a:bodyPr anchorCtr="0" anchor="t" bIns="91425" lIns="91425" spcFirstLastPara="1" rIns="91425" wrap="square" tIns="91425">
            <a:noAutofit/>
          </a:bodyPr>
          <a:lstStyle>
            <a:lvl1pPr lvl="0" rtl="0" algn="ctr">
              <a:spcBef>
                <a:spcPts val="0"/>
              </a:spcBef>
              <a:spcAft>
                <a:spcPts val="0"/>
              </a:spcAft>
              <a:buSzPts val="3000"/>
              <a:buNone/>
              <a:defRPr/>
            </a:lvl1pPr>
            <a:lvl2pPr lvl="1" rtl="0" algn="ctr">
              <a:spcBef>
                <a:spcPts val="0"/>
              </a:spcBef>
              <a:spcAft>
                <a:spcPts val="0"/>
              </a:spcAft>
              <a:buSzPts val="3000"/>
              <a:buNone/>
              <a:defRPr/>
            </a:lvl2pPr>
            <a:lvl3pPr lvl="2" rtl="0" algn="ctr">
              <a:spcBef>
                <a:spcPts val="0"/>
              </a:spcBef>
              <a:spcAft>
                <a:spcPts val="0"/>
              </a:spcAft>
              <a:buSzPts val="3000"/>
              <a:buNone/>
              <a:defRPr/>
            </a:lvl3pPr>
            <a:lvl4pPr lvl="3" rtl="0" algn="ctr">
              <a:spcBef>
                <a:spcPts val="0"/>
              </a:spcBef>
              <a:spcAft>
                <a:spcPts val="0"/>
              </a:spcAft>
              <a:buSzPts val="3000"/>
              <a:buNone/>
              <a:defRPr/>
            </a:lvl4pPr>
            <a:lvl5pPr lvl="4" rtl="0" algn="ctr">
              <a:spcBef>
                <a:spcPts val="0"/>
              </a:spcBef>
              <a:spcAft>
                <a:spcPts val="0"/>
              </a:spcAft>
              <a:buSzPts val="3000"/>
              <a:buNone/>
              <a:defRPr/>
            </a:lvl5pPr>
            <a:lvl6pPr lvl="5" rtl="0" algn="ctr">
              <a:spcBef>
                <a:spcPts val="0"/>
              </a:spcBef>
              <a:spcAft>
                <a:spcPts val="0"/>
              </a:spcAft>
              <a:buSzPts val="3000"/>
              <a:buNone/>
              <a:defRPr/>
            </a:lvl6pPr>
            <a:lvl7pPr lvl="6" rtl="0" algn="ctr">
              <a:spcBef>
                <a:spcPts val="0"/>
              </a:spcBef>
              <a:spcAft>
                <a:spcPts val="0"/>
              </a:spcAft>
              <a:buSzPts val="3000"/>
              <a:buNone/>
              <a:defRPr/>
            </a:lvl7pPr>
            <a:lvl8pPr lvl="7" rtl="0" algn="ctr">
              <a:spcBef>
                <a:spcPts val="0"/>
              </a:spcBef>
              <a:spcAft>
                <a:spcPts val="0"/>
              </a:spcAft>
              <a:buSzPts val="3000"/>
              <a:buNone/>
              <a:defRPr/>
            </a:lvl8pPr>
            <a:lvl9pPr lvl="8" rtl="0" algn="ctr">
              <a:spcBef>
                <a:spcPts val="0"/>
              </a:spcBef>
              <a:spcAft>
                <a:spcPts val="0"/>
              </a:spcAft>
              <a:buSzPts val="3000"/>
              <a:buNone/>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20" Type="http://schemas.openxmlformats.org/officeDocument/2006/relationships/slideLayout" Target="../slideLayouts/slideLayout20.xml"/><Relationship Id="rId11" Type="http://schemas.openxmlformats.org/officeDocument/2006/relationships/slideLayout" Target="../slideLayouts/slideLayout11.xml"/><Relationship Id="rId22" Type="http://schemas.openxmlformats.org/officeDocument/2006/relationships/slideLayout" Target="../slideLayouts/slideLayout22.xml"/><Relationship Id="rId10" Type="http://schemas.openxmlformats.org/officeDocument/2006/relationships/slideLayout" Target="../slideLayouts/slideLayout10.xml"/><Relationship Id="rId21" Type="http://schemas.openxmlformats.org/officeDocument/2006/relationships/slideLayout" Target="../slideLayouts/slideLayout21.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23" Type="http://schemas.openxmlformats.org/officeDocument/2006/relationships/theme" Target="../theme/theme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7" Type="http://schemas.openxmlformats.org/officeDocument/2006/relationships/slideLayout" Target="../slideLayouts/slideLayout17.xml"/><Relationship Id="rId16" Type="http://schemas.openxmlformats.org/officeDocument/2006/relationships/slideLayout" Target="../slideLayouts/slideLayout16.xml"/><Relationship Id="rId5" Type="http://schemas.openxmlformats.org/officeDocument/2006/relationships/slideLayout" Target="../slideLayouts/slideLayout5.xml"/><Relationship Id="rId19" Type="http://schemas.openxmlformats.org/officeDocument/2006/relationships/slideLayout" Target="../slideLayouts/slideLayout19.xml"/><Relationship Id="rId6" Type="http://schemas.openxmlformats.org/officeDocument/2006/relationships/slideLayout" Target="../slideLayouts/slideLayout6.xml"/><Relationship Id="rId18" Type="http://schemas.openxmlformats.org/officeDocument/2006/relationships/slideLayout" Target="../slideLayouts/slideLayout18.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713225" y="445025"/>
            <a:ext cx="7717500" cy="572700"/>
          </a:xfrm>
          <a:prstGeom prst="rect">
            <a:avLst/>
          </a:prstGeom>
          <a:noFill/>
          <a:ln>
            <a:noFill/>
          </a:ln>
        </p:spPr>
        <p:txBody>
          <a:bodyPr anchorCtr="0" anchor="t" bIns="91425" lIns="91425" spcFirstLastPara="1" rIns="91425" wrap="square" tIns="91425">
            <a:noAutofit/>
          </a:bodyPr>
          <a:lstStyle>
            <a:lvl1pPr lvl="0" rtl="0">
              <a:spcBef>
                <a:spcPts val="0"/>
              </a:spcBef>
              <a:spcAft>
                <a:spcPts val="0"/>
              </a:spcAft>
              <a:buClr>
                <a:schemeClr val="dk1"/>
              </a:buClr>
              <a:buSzPts val="3000"/>
              <a:buFont typeface="Righteous"/>
              <a:buNone/>
              <a:defRPr sz="3000">
                <a:solidFill>
                  <a:schemeClr val="dk1"/>
                </a:solidFill>
                <a:latin typeface="Righteous"/>
                <a:ea typeface="Righteous"/>
                <a:cs typeface="Righteous"/>
                <a:sym typeface="Righteous"/>
              </a:defRPr>
            </a:lvl1pPr>
            <a:lvl2pPr lvl="1" rtl="0">
              <a:spcBef>
                <a:spcPts val="0"/>
              </a:spcBef>
              <a:spcAft>
                <a:spcPts val="0"/>
              </a:spcAft>
              <a:buClr>
                <a:schemeClr val="dk1"/>
              </a:buClr>
              <a:buSzPts val="3000"/>
              <a:buFont typeface="Righteous"/>
              <a:buNone/>
              <a:defRPr sz="3000">
                <a:solidFill>
                  <a:schemeClr val="dk1"/>
                </a:solidFill>
                <a:latin typeface="Righteous"/>
                <a:ea typeface="Righteous"/>
                <a:cs typeface="Righteous"/>
                <a:sym typeface="Righteous"/>
              </a:defRPr>
            </a:lvl2pPr>
            <a:lvl3pPr lvl="2" rtl="0">
              <a:spcBef>
                <a:spcPts val="0"/>
              </a:spcBef>
              <a:spcAft>
                <a:spcPts val="0"/>
              </a:spcAft>
              <a:buClr>
                <a:schemeClr val="dk1"/>
              </a:buClr>
              <a:buSzPts val="3000"/>
              <a:buFont typeface="Righteous"/>
              <a:buNone/>
              <a:defRPr sz="3000">
                <a:solidFill>
                  <a:schemeClr val="dk1"/>
                </a:solidFill>
                <a:latin typeface="Righteous"/>
                <a:ea typeface="Righteous"/>
                <a:cs typeface="Righteous"/>
                <a:sym typeface="Righteous"/>
              </a:defRPr>
            </a:lvl3pPr>
            <a:lvl4pPr lvl="3" rtl="0">
              <a:spcBef>
                <a:spcPts val="0"/>
              </a:spcBef>
              <a:spcAft>
                <a:spcPts val="0"/>
              </a:spcAft>
              <a:buClr>
                <a:schemeClr val="dk1"/>
              </a:buClr>
              <a:buSzPts val="3000"/>
              <a:buFont typeface="Righteous"/>
              <a:buNone/>
              <a:defRPr sz="3000">
                <a:solidFill>
                  <a:schemeClr val="dk1"/>
                </a:solidFill>
                <a:latin typeface="Righteous"/>
                <a:ea typeface="Righteous"/>
                <a:cs typeface="Righteous"/>
                <a:sym typeface="Righteous"/>
              </a:defRPr>
            </a:lvl4pPr>
            <a:lvl5pPr lvl="4" rtl="0">
              <a:spcBef>
                <a:spcPts val="0"/>
              </a:spcBef>
              <a:spcAft>
                <a:spcPts val="0"/>
              </a:spcAft>
              <a:buClr>
                <a:schemeClr val="dk1"/>
              </a:buClr>
              <a:buSzPts val="3000"/>
              <a:buFont typeface="Righteous"/>
              <a:buNone/>
              <a:defRPr sz="3000">
                <a:solidFill>
                  <a:schemeClr val="dk1"/>
                </a:solidFill>
                <a:latin typeface="Righteous"/>
                <a:ea typeface="Righteous"/>
                <a:cs typeface="Righteous"/>
                <a:sym typeface="Righteous"/>
              </a:defRPr>
            </a:lvl5pPr>
            <a:lvl6pPr lvl="5" rtl="0">
              <a:spcBef>
                <a:spcPts val="0"/>
              </a:spcBef>
              <a:spcAft>
                <a:spcPts val="0"/>
              </a:spcAft>
              <a:buClr>
                <a:schemeClr val="dk1"/>
              </a:buClr>
              <a:buSzPts val="3000"/>
              <a:buFont typeface="Righteous"/>
              <a:buNone/>
              <a:defRPr sz="3000">
                <a:solidFill>
                  <a:schemeClr val="dk1"/>
                </a:solidFill>
                <a:latin typeface="Righteous"/>
                <a:ea typeface="Righteous"/>
                <a:cs typeface="Righteous"/>
                <a:sym typeface="Righteous"/>
              </a:defRPr>
            </a:lvl6pPr>
            <a:lvl7pPr lvl="6" rtl="0">
              <a:spcBef>
                <a:spcPts val="0"/>
              </a:spcBef>
              <a:spcAft>
                <a:spcPts val="0"/>
              </a:spcAft>
              <a:buClr>
                <a:schemeClr val="dk1"/>
              </a:buClr>
              <a:buSzPts val="3000"/>
              <a:buFont typeface="Righteous"/>
              <a:buNone/>
              <a:defRPr sz="3000">
                <a:solidFill>
                  <a:schemeClr val="dk1"/>
                </a:solidFill>
                <a:latin typeface="Righteous"/>
                <a:ea typeface="Righteous"/>
                <a:cs typeface="Righteous"/>
                <a:sym typeface="Righteous"/>
              </a:defRPr>
            </a:lvl7pPr>
            <a:lvl8pPr lvl="7" rtl="0">
              <a:spcBef>
                <a:spcPts val="0"/>
              </a:spcBef>
              <a:spcAft>
                <a:spcPts val="0"/>
              </a:spcAft>
              <a:buClr>
                <a:schemeClr val="dk1"/>
              </a:buClr>
              <a:buSzPts val="3000"/>
              <a:buFont typeface="Righteous"/>
              <a:buNone/>
              <a:defRPr sz="3000">
                <a:solidFill>
                  <a:schemeClr val="dk1"/>
                </a:solidFill>
                <a:latin typeface="Righteous"/>
                <a:ea typeface="Righteous"/>
                <a:cs typeface="Righteous"/>
                <a:sym typeface="Righteous"/>
              </a:defRPr>
            </a:lvl8pPr>
            <a:lvl9pPr lvl="8" rtl="0">
              <a:spcBef>
                <a:spcPts val="0"/>
              </a:spcBef>
              <a:spcAft>
                <a:spcPts val="0"/>
              </a:spcAft>
              <a:buClr>
                <a:schemeClr val="dk1"/>
              </a:buClr>
              <a:buSzPts val="3000"/>
              <a:buFont typeface="Righteous"/>
              <a:buNone/>
              <a:defRPr sz="3000">
                <a:solidFill>
                  <a:schemeClr val="dk1"/>
                </a:solidFill>
                <a:latin typeface="Righteous"/>
                <a:ea typeface="Righteous"/>
                <a:cs typeface="Righteous"/>
                <a:sym typeface="Righteous"/>
              </a:defRPr>
            </a:lvl9pPr>
          </a:lstStyle>
          <a:p/>
        </p:txBody>
      </p:sp>
      <p:sp>
        <p:nvSpPr>
          <p:cNvPr id="7" name="Google Shape;7;p1"/>
          <p:cNvSpPr txBox="1"/>
          <p:nvPr>
            <p:ph idx="1" type="body"/>
          </p:nvPr>
        </p:nvSpPr>
        <p:spPr>
          <a:xfrm>
            <a:off x="713225" y="1152475"/>
            <a:ext cx="7717500" cy="3416400"/>
          </a:xfrm>
          <a:prstGeom prst="rect">
            <a:avLst/>
          </a:prstGeom>
          <a:noFill/>
          <a:ln>
            <a:noFill/>
          </a:ln>
        </p:spPr>
        <p:txBody>
          <a:bodyPr anchorCtr="0" anchor="t" bIns="91425" lIns="91425" spcFirstLastPara="1" rIns="91425" wrap="square" tIns="91425">
            <a:noAutofit/>
          </a:bodyPr>
          <a:lstStyle>
            <a:lvl1pPr indent="-304800" lvl="0" marL="457200">
              <a:lnSpc>
                <a:spcPct val="100000"/>
              </a:lnSpc>
              <a:spcBef>
                <a:spcPts val="0"/>
              </a:spcBef>
              <a:spcAft>
                <a:spcPts val="0"/>
              </a:spcAft>
              <a:buClr>
                <a:schemeClr val="dk1"/>
              </a:buClr>
              <a:buSzPts val="1200"/>
              <a:buFont typeface="Blinker"/>
              <a:buChar char="●"/>
              <a:defRPr sz="1200">
                <a:solidFill>
                  <a:schemeClr val="dk1"/>
                </a:solidFill>
                <a:latin typeface="Blinker"/>
                <a:ea typeface="Blinker"/>
                <a:cs typeface="Blinker"/>
                <a:sym typeface="Blinker"/>
              </a:defRPr>
            </a:lvl1pPr>
            <a:lvl2pPr indent="-304800" lvl="1" marL="914400">
              <a:lnSpc>
                <a:spcPct val="100000"/>
              </a:lnSpc>
              <a:spcBef>
                <a:spcPts val="0"/>
              </a:spcBef>
              <a:spcAft>
                <a:spcPts val="0"/>
              </a:spcAft>
              <a:buClr>
                <a:schemeClr val="dk1"/>
              </a:buClr>
              <a:buSzPts val="1200"/>
              <a:buFont typeface="Blinker"/>
              <a:buChar char="○"/>
              <a:defRPr sz="1200">
                <a:solidFill>
                  <a:schemeClr val="dk1"/>
                </a:solidFill>
                <a:latin typeface="Blinker"/>
                <a:ea typeface="Blinker"/>
                <a:cs typeface="Blinker"/>
                <a:sym typeface="Blinker"/>
              </a:defRPr>
            </a:lvl2pPr>
            <a:lvl3pPr indent="-304800" lvl="2" marL="1371600">
              <a:lnSpc>
                <a:spcPct val="100000"/>
              </a:lnSpc>
              <a:spcBef>
                <a:spcPts val="0"/>
              </a:spcBef>
              <a:spcAft>
                <a:spcPts val="0"/>
              </a:spcAft>
              <a:buClr>
                <a:schemeClr val="dk1"/>
              </a:buClr>
              <a:buSzPts val="1200"/>
              <a:buFont typeface="Blinker"/>
              <a:buChar char="■"/>
              <a:defRPr sz="1200">
                <a:solidFill>
                  <a:schemeClr val="dk1"/>
                </a:solidFill>
                <a:latin typeface="Blinker"/>
                <a:ea typeface="Blinker"/>
                <a:cs typeface="Blinker"/>
                <a:sym typeface="Blinker"/>
              </a:defRPr>
            </a:lvl3pPr>
            <a:lvl4pPr indent="-304800" lvl="3" marL="1828800">
              <a:lnSpc>
                <a:spcPct val="100000"/>
              </a:lnSpc>
              <a:spcBef>
                <a:spcPts val="0"/>
              </a:spcBef>
              <a:spcAft>
                <a:spcPts val="0"/>
              </a:spcAft>
              <a:buClr>
                <a:schemeClr val="dk1"/>
              </a:buClr>
              <a:buSzPts val="1200"/>
              <a:buFont typeface="Blinker"/>
              <a:buChar char="●"/>
              <a:defRPr sz="1200">
                <a:solidFill>
                  <a:schemeClr val="dk1"/>
                </a:solidFill>
                <a:latin typeface="Blinker"/>
                <a:ea typeface="Blinker"/>
                <a:cs typeface="Blinker"/>
                <a:sym typeface="Blinker"/>
              </a:defRPr>
            </a:lvl4pPr>
            <a:lvl5pPr indent="-304800" lvl="4" marL="2286000">
              <a:lnSpc>
                <a:spcPct val="100000"/>
              </a:lnSpc>
              <a:spcBef>
                <a:spcPts val="0"/>
              </a:spcBef>
              <a:spcAft>
                <a:spcPts val="0"/>
              </a:spcAft>
              <a:buClr>
                <a:schemeClr val="dk1"/>
              </a:buClr>
              <a:buSzPts val="1200"/>
              <a:buFont typeface="Blinker"/>
              <a:buChar char="○"/>
              <a:defRPr sz="1200">
                <a:solidFill>
                  <a:schemeClr val="dk1"/>
                </a:solidFill>
                <a:latin typeface="Blinker"/>
                <a:ea typeface="Blinker"/>
                <a:cs typeface="Blinker"/>
                <a:sym typeface="Blinker"/>
              </a:defRPr>
            </a:lvl5pPr>
            <a:lvl6pPr indent="-304800" lvl="5" marL="2743200">
              <a:lnSpc>
                <a:spcPct val="100000"/>
              </a:lnSpc>
              <a:spcBef>
                <a:spcPts val="0"/>
              </a:spcBef>
              <a:spcAft>
                <a:spcPts val="0"/>
              </a:spcAft>
              <a:buClr>
                <a:schemeClr val="dk1"/>
              </a:buClr>
              <a:buSzPts val="1200"/>
              <a:buFont typeface="Blinker"/>
              <a:buChar char="■"/>
              <a:defRPr sz="1200">
                <a:solidFill>
                  <a:schemeClr val="dk1"/>
                </a:solidFill>
                <a:latin typeface="Blinker"/>
                <a:ea typeface="Blinker"/>
                <a:cs typeface="Blinker"/>
                <a:sym typeface="Blinker"/>
              </a:defRPr>
            </a:lvl6pPr>
            <a:lvl7pPr indent="-304800" lvl="6" marL="3200400">
              <a:lnSpc>
                <a:spcPct val="100000"/>
              </a:lnSpc>
              <a:spcBef>
                <a:spcPts val="0"/>
              </a:spcBef>
              <a:spcAft>
                <a:spcPts val="0"/>
              </a:spcAft>
              <a:buClr>
                <a:schemeClr val="dk1"/>
              </a:buClr>
              <a:buSzPts val="1200"/>
              <a:buFont typeface="Blinker"/>
              <a:buChar char="●"/>
              <a:defRPr sz="1200">
                <a:solidFill>
                  <a:schemeClr val="dk1"/>
                </a:solidFill>
                <a:latin typeface="Blinker"/>
                <a:ea typeface="Blinker"/>
                <a:cs typeface="Blinker"/>
                <a:sym typeface="Blinker"/>
              </a:defRPr>
            </a:lvl7pPr>
            <a:lvl8pPr indent="-304800" lvl="7" marL="3657600">
              <a:lnSpc>
                <a:spcPct val="100000"/>
              </a:lnSpc>
              <a:spcBef>
                <a:spcPts val="0"/>
              </a:spcBef>
              <a:spcAft>
                <a:spcPts val="0"/>
              </a:spcAft>
              <a:buClr>
                <a:schemeClr val="dk1"/>
              </a:buClr>
              <a:buSzPts val="1200"/>
              <a:buFont typeface="Blinker"/>
              <a:buChar char="○"/>
              <a:defRPr sz="1200">
                <a:solidFill>
                  <a:schemeClr val="dk1"/>
                </a:solidFill>
                <a:latin typeface="Blinker"/>
                <a:ea typeface="Blinker"/>
                <a:cs typeface="Blinker"/>
                <a:sym typeface="Blinker"/>
              </a:defRPr>
            </a:lvl8pPr>
            <a:lvl9pPr indent="-304800" lvl="8" marL="4114800">
              <a:lnSpc>
                <a:spcPct val="100000"/>
              </a:lnSpc>
              <a:spcBef>
                <a:spcPts val="0"/>
              </a:spcBef>
              <a:spcAft>
                <a:spcPts val="0"/>
              </a:spcAft>
              <a:buClr>
                <a:schemeClr val="dk1"/>
              </a:buClr>
              <a:buSzPts val="1200"/>
              <a:buFont typeface="Blinker"/>
              <a:buChar char="■"/>
              <a:defRPr sz="1200">
                <a:solidFill>
                  <a:schemeClr val="dk1"/>
                </a:solidFill>
                <a:latin typeface="Blinker"/>
                <a:ea typeface="Blinker"/>
                <a:cs typeface="Blinker"/>
                <a:sym typeface="Blinker"/>
              </a:defRPr>
            </a:lvl9pPr>
          </a:lstStyle>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 id="2147483664" r:id="rId17"/>
    <p:sldLayoutId id="2147483665" r:id="rId18"/>
    <p:sldLayoutId id="2147483666" r:id="rId19"/>
    <p:sldLayoutId id="2147483667" r:id="rId20"/>
    <p:sldLayoutId id="2147483668" r:id="rId21"/>
    <p:sldLayoutId id="2147483669" r:id="rId22"/>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2.xml"/><Relationship Id="rId3" Type="http://schemas.openxmlformats.org/officeDocument/2006/relationships/image" Target="../media/image3.png"/><Relationship Id="rId4" Type="http://schemas.openxmlformats.org/officeDocument/2006/relationships/image" Target="../media/image4.png"/><Relationship Id="rId5" Type="http://schemas.openxmlformats.org/officeDocument/2006/relationships/image" Target="../media/image5.png"/><Relationship Id="rId6" Type="http://schemas.openxmlformats.org/officeDocument/2006/relationships/image" Target="../media/image1.png"/><Relationship Id="rId7"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5.xml"/><Relationship Id="rId3" Type="http://schemas.openxmlformats.org/officeDocument/2006/relationships/image" Target="../media/image3.png"/><Relationship Id="rId4" Type="http://schemas.openxmlformats.org/officeDocument/2006/relationships/image" Target="../media/image4.png"/><Relationship Id="rId5" Type="http://schemas.openxmlformats.org/officeDocument/2006/relationships/image" Target="../media/image5.png"/><Relationship Id="rId6" Type="http://schemas.openxmlformats.org/officeDocument/2006/relationships/image" Target="../media/image1.png"/><Relationship Id="rId7" Type="http://schemas.openxmlformats.org/officeDocument/2006/relationships/image" Target="../media/image2.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0.xml"/><Relationship Id="rId2" Type="http://schemas.openxmlformats.org/officeDocument/2006/relationships/notesSlide" Target="../notesSlides/notesSlide6.xml"/><Relationship Id="rId3" Type="http://schemas.openxmlformats.org/officeDocument/2006/relationships/image" Target="../media/image5.png"/><Relationship Id="rId4" Type="http://schemas.openxmlformats.org/officeDocument/2006/relationships/image" Target="../media/image4.png"/><Relationship Id="rId5"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57" name="Shape 257"/>
        <p:cNvGrpSpPr/>
        <p:nvPr/>
      </p:nvGrpSpPr>
      <p:grpSpPr>
        <a:xfrm>
          <a:off x="0" y="0"/>
          <a:ext cx="0" cy="0"/>
          <a:chOff x="0" y="0"/>
          <a:chExt cx="0" cy="0"/>
        </a:xfrm>
      </p:grpSpPr>
      <p:sp>
        <p:nvSpPr>
          <p:cNvPr id="258" name="Google Shape;258;p24"/>
          <p:cNvSpPr txBox="1"/>
          <p:nvPr>
            <p:ph type="ctrTitle"/>
          </p:nvPr>
        </p:nvSpPr>
        <p:spPr>
          <a:xfrm>
            <a:off x="1396950" y="1744100"/>
            <a:ext cx="6350100" cy="16101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a:t>Proxy Recognition and Inclusive Scoring Method </a:t>
            </a:r>
            <a:endParaRPr>
              <a:latin typeface="Righteous"/>
              <a:ea typeface="Righteous"/>
              <a:cs typeface="Righteous"/>
              <a:sym typeface="Righteous"/>
            </a:endParaRPr>
          </a:p>
        </p:txBody>
      </p:sp>
      <p:sp>
        <p:nvSpPr>
          <p:cNvPr id="259" name="Google Shape;259;p24"/>
          <p:cNvSpPr txBox="1"/>
          <p:nvPr>
            <p:ph idx="1" type="subTitle"/>
          </p:nvPr>
        </p:nvSpPr>
        <p:spPr>
          <a:xfrm>
            <a:off x="2307675" y="3521725"/>
            <a:ext cx="4528800" cy="4758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a:t>Crystal Tubbs &amp; Destiny Raburnel</a:t>
            </a:r>
            <a:endParaRPr/>
          </a:p>
        </p:txBody>
      </p:sp>
      <p:cxnSp>
        <p:nvCxnSpPr>
          <p:cNvPr id="260" name="Google Shape;260;p24"/>
          <p:cNvCxnSpPr/>
          <p:nvPr/>
        </p:nvCxnSpPr>
        <p:spPr>
          <a:xfrm>
            <a:off x="1980600" y="3494500"/>
            <a:ext cx="5182800" cy="0"/>
          </a:xfrm>
          <a:prstGeom prst="straightConnector1">
            <a:avLst/>
          </a:prstGeom>
          <a:noFill/>
          <a:ln cap="flat" cmpd="sng" w="19050">
            <a:solidFill>
              <a:schemeClr val="dk1"/>
            </a:solidFill>
            <a:prstDash val="solid"/>
            <a:round/>
            <a:headEnd len="med" w="med" type="none"/>
            <a:tailEnd len="med" w="med" type="none"/>
          </a:ln>
        </p:spPr>
      </p:cxnSp>
      <p:cxnSp>
        <p:nvCxnSpPr>
          <p:cNvPr id="261" name="Google Shape;261;p24"/>
          <p:cNvCxnSpPr/>
          <p:nvPr/>
        </p:nvCxnSpPr>
        <p:spPr>
          <a:xfrm>
            <a:off x="1980600" y="3997525"/>
            <a:ext cx="5182800" cy="0"/>
          </a:xfrm>
          <a:prstGeom prst="straightConnector1">
            <a:avLst/>
          </a:prstGeom>
          <a:noFill/>
          <a:ln cap="flat" cmpd="sng" w="19050">
            <a:solidFill>
              <a:schemeClr val="dk1"/>
            </a:solidFill>
            <a:prstDash val="solid"/>
            <a:round/>
            <a:headEnd len="med" w="med" type="none"/>
            <a:tailEnd len="med" w="med" type="none"/>
          </a:ln>
        </p:spPr>
      </p:cxnSp>
      <p:pic>
        <p:nvPicPr>
          <p:cNvPr id="262" name="Google Shape;262;p24"/>
          <p:cNvPicPr preferRelativeResize="0"/>
          <p:nvPr/>
        </p:nvPicPr>
        <p:blipFill>
          <a:blip r:embed="rId3">
            <a:alphaModFix/>
          </a:blip>
          <a:stretch>
            <a:fillRect/>
          </a:stretch>
        </p:blipFill>
        <p:spPr>
          <a:xfrm>
            <a:off x="7357950" y="-2160550"/>
            <a:ext cx="3549850" cy="354985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6" name="Shape 266"/>
        <p:cNvGrpSpPr/>
        <p:nvPr/>
      </p:nvGrpSpPr>
      <p:grpSpPr>
        <a:xfrm>
          <a:off x="0" y="0"/>
          <a:ext cx="0" cy="0"/>
          <a:chOff x="0" y="0"/>
          <a:chExt cx="0" cy="0"/>
        </a:xfrm>
      </p:grpSpPr>
      <p:sp>
        <p:nvSpPr>
          <p:cNvPr id="267" name="Google Shape;267;p25"/>
          <p:cNvSpPr txBox="1"/>
          <p:nvPr>
            <p:ph type="title"/>
          </p:nvPr>
        </p:nvSpPr>
        <p:spPr>
          <a:xfrm>
            <a:off x="981900" y="861075"/>
            <a:ext cx="7180200" cy="10464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sz="4100"/>
              <a:t>Project</a:t>
            </a:r>
            <a:r>
              <a:rPr lang="en" sz="4100"/>
              <a:t> Motivation</a:t>
            </a:r>
            <a:endParaRPr sz="4100"/>
          </a:p>
        </p:txBody>
      </p:sp>
      <p:sp>
        <p:nvSpPr>
          <p:cNvPr id="268" name="Google Shape;268;p25"/>
          <p:cNvSpPr txBox="1"/>
          <p:nvPr>
            <p:ph idx="1" type="subTitle"/>
          </p:nvPr>
        </p:nvSpPr>
        <p:spPr>
          <a:xfrm>
            <a:off x="1491300" y="1973750"/>
            <a:ext cx="6161400" cy="2482500"/>
          </a:xfrm>
          <a:prstGeom prst="rect">
            <a:avLst/>
          </a:prstGeom>
        </p:spPr>
        <p:txBody>
          <a:bodyPr anchorCtr="0" anchor="t" bIns="91425" lIns="91425" spcFirstLastPara="1" rIns="91425" wrap="square" tIns="91425">
            <a:noAutofit/>
          </a:bodyPr>
          <a:lstStyle/>
          <a:p>
            <a:pPr indent="0" lvl="0" marL="0" rtl="0" algn="l">
              <a:lnSpc>
                <a:spcPct val="115000"/>
              </a:lnSpc>
              <a:spcBef>
                <a:spcPts val="1200"/>
              </a:spcBef>
              <a:spcAft>
                <a:spcPts val="0"/>
              </a:spcAft>
              <a:buNone/>
            </a:pPr>
            <a:r>
              <a:rPr lang="en"/>
              <a:t>AI is becoming increasingly common in hiring, especially in a tough job market, which makes it important to understand how these systems might rely on proxy cues or learned patterns that may lead to unfair outcomes. Our motivation was to examine how bias can emerge in AI resume evaluation and how small shifts in context or wording can influence the way models score candidates.</a:t>
            </a:r>
            <a:endParaRPr/>
          </a:p>
          <a:p>
            <a:pPr indent="0" lvl="0" marL="0" rtl="0" algn="ctr">
              <a:spcBef>
                <a:spcPts val="1200"/>
              </a:spcBef>
              <a:spcAft>
                <a:spcPts val="0"/>
              </a:spcAft>
              <a:buNone/>
            </a:pPr>
            <a:r>
              <a:t/>
            </a:r>
            <a:endParaRPr/>
          </a:p>
        </p:txBody>
      </p:sp>
      <p:pic>
        <p:nvPicPr>
          <p:cNvPr id="269" name="Google Shape;269;p25"/>
          <p:cNvPicPr preferRelativeResize="0"/>
          <p:nvPr/>
        </p:nvPicPr>
        <p:blipFill>
          <a:blip r:embed="rId3">
            <a:alphaModFix/>
          </a:blip>
          <a:stretch>
            <a:fillRect/>
          </a:stretch>
        </p:blipFill>
        <p:spPr>
          <a:xfrm rot="5400000">
            <a:off x="8726025" y="1461550"/>
            <a:ext cx="2686700" cy="2686700"/>
          </a:xfrm>
          <a:prstGeom prst="rect">
            <a:avLst/>
          </a:prstGeom>
          <a:noFill/>
          <a:ln>
            <a:noFill/>
          </a:ln>
        </p:spPr>
      </p:pic>
      <p:grpSp>
        <p:nvGrpSpPr>
          <p:cNvPr id="270" name="Google Shape;270;p25"/>
          <p:cNvGrpSpPr/>
          <p:nvPr/>
        </p:nvGrpSpPr>
        <p:grpSpPr>
          <a:xfrm>
            <a:off x="-2692000" y="-2160550"/>
            <a:ext cx="4485375" cy="7257750"/>
            <a:chOff x="-2692000" y="-2160550"/>
            <a:chExt cx="4485375" cy="7257750"/>
          </a:xfrm>
        </p:grpSpPr>
        <p:pic>
          <p:nvPicPr>
            <p:cNvPr id="271" name="Google Shape;271;p25"/>
            <p:cNvPicPr preferRelativeResize="0"/>
            <p:nvPr/>
          </p:nvPicPr>
          <p:blipFill>
            <a:blip r:embed="rId4">
              <a:alphaModFix/>
            </a:blip>
            <a:stretch>
              <a:fillRect/>
            </a:stretch>
          </p:blipFill>
          <p:spPr>
            <a:xfrm>
              <a:off x="-1756475" y="-2160550"/>
              <a:ext cx="3549850" cy="3549850"/>
            </a:xfrm>
            <a:prstGeom prst="rect">
              <a:avLst/>
            </a:prstGeom>
            <a:noFill/>
            <a:ln>
              <a:noFill/>
            </a:ln>
          </p:spPr>
        </p:pic>
        <p:pic>
          <p:nvPicPr>
            <p:cNvPr id="272" name="Google Shape;272;p25"/>
            <p:cNvPicPr preferRelativeResize="0"/>
            <p:nvPr/>
          </p:nvPicPr>
          <p:blipFill>
            <a:blip r:embed="rId5">
              <a:alphaModFix/>
            </a:blip>
            <a:stretch>
              <a:fillRect/>
            </a:stretch>
          </p:blipFill>
          <p:spPr>
            <a:xfrm rot="-5400000">
              <a:off x="-2692000" y="1234800"/>
              <a:ext cx="3306700" cy="3306700"/>
            </a:xfrm>
            <a:prstGeom prst="rect">
              <a:avLst/>
            </a:prstGeom>
            <a:noFill/>
            <a:ln>
              <a:noFill/>
            </a:ln>
          </p:spPr>
        </p:pic>
        <p:pic>
          <p:nvPicPr>
            <p:cNvPr id="273" name="Google Shape;273;p25"/>
            <p:cNvPicPr preferRelativeResize="0"/>
            <p:nvPr/>
          </p:nvPicPr>
          <p:blipFill>
            <a:blip r:embed="rId6">
              <a:alphaModFix/>
            </a:blip>
            <a:stretch>
              <a:fillRect/>
            </a:stretch>
          </p:blipFill>
          <p:spPr>
            <a:xfrm flipH="1" rot="10800000">
              <a:off x="-1867575" y="2204875"/>
              <a:ext cx="2892325" cy="2892325"/>
            </a:xfrm>
            <a:prstGeom prst="rect">
              <a:avLst/>
            </a:prstGeom>
            <a:noFill/>
            <a:ln>
              <a:noFill/>
            </a:ln>
          </p:spPr>
        </p:pic>
      </p:grpSp>
      <p:grpSp>
        <p:nvGrpSpPr>
          <p:cNvPr id="274" name="Google Shape;274;p25"/>
          <p:cNvGrpSpPr/>
          <p:nvPr/>
        </p:nvGrpSpPr>
        <p:grpSpPr>
          <a:xfrm>
            <a:off x="7989125" y="-1771625"/>
            <a:ext cx="4148250" cy="9163675"/>
            <a:chOff x="7989125" y="-1771625"/>
            <a:chExt cx="4148250" cy="9163675"/>
          </a:xfrm>
        </p:grpSpPr>
        <p:pic>
          <p:nvPicPr>
            <p:cNvPr id="275" name="Google Shape;275;p25"/>
            <p:cNvPicPr preferRelativeResize="0"/>
            <p:nvPr/>
          </p:nvPicPr>
          <p:blipFill>
            <a:blip r:embed="rId5">
              <a:alphaModFix/>
            </a:blip>
            <a:stretch>
              <a:fillRect/>
            </a:stretch>
          </p:blipFill>
          <p:spPr>
            <a:xfrm flipH="1">
              <a:off x="7989125" y="-1771625"/>
              <a:ext cx="4148250" cy="4148250"/>
            </a:xfrm>
            <a:prstGeom prst="rect">
              <a:avLst/>
            </a:prstGeom>
            <a:noFill/>
            <a:ln>
              <a:noFill/>
            </a:ln>
          </p:spPr>
        </p:pic>
        <p:pic>
          <p:nvPicPr>
            <p:cNvPr id="276" name="Google Shape;276;p25"/>
            <p:cNvPicPr preferRelativeResize="0"/>
            <p:nvPr/>
          </p:nvPicPr>
          <p:blipFill>
            <a:blip r:embed="rId5">
              <a:alphaModFix/>
            </a:blip>
            <a:stretch>
              <a:fillRect/>
            </a:stretch>
          </p:blipFill>
          <p:spPr>
            <a:xfrm flipH="1" rot="5400000">
              <a:off x="7989125" y="3243800"/>
              <a:ext cx="4148250" cy="4148250"/>
            </a:xfrm>
            <a:prstGeom prst="rect">
              <a:avLst/>
            </a:prstGeom>
            <a:noFill/>
            <a:ln>
              <a:noFill/>
            </a:ln>
          </p:spPr>
        </p:pic>
        <p:pic>
          <p:nvPicPr>
            <p:cNvPr id="277" name="Google Shape;277;p25"/>
            <p:cNvPicPr preferRelativeResize="0"/>
            <p:nvPr/>
          </p:nvPicPr>
          <p:blipFill>
            <a:blip r:embed="rId3">
              <a:alphaModFix/>
            </a:blip>
            <a:stretch>
              <a:fillRect/>
            </a:stretch>
          </p:blipFill>
          <p:spPr>
            <a:xfrm rot="5400000">
              <a:off x="8719900" y="1461550"/>
              <a:ext cx="2686700" cy="2686700"/>
            </a:xfrm>
            <a:prstGeom prst="rect">
              <a:avLst/>
            </a:prstGeom>
            <a:noFill/>
            <a:ln>
              <a:noFill/>
            </a:ln>
          </p:spPr>
        </p:pic>
      </p:grpSp>
      <p:grpSp>
        <p:nvGrpSpPr>
          <p:cNvPr id="278" name="Google Shape;278;p25"/>
          <p:cNvGrpSpPr/>
          <p:nvPr/>
        </p:nvGrpSpPr>
        <p:grpSpPr>
          <a:xfrm>
            <a:off x="713213" y="4217224"/>
            <a:ext cx="7146800" cy="3549850"/>
            <a:chOff x="713213" y="4217224"/>
            <a:chExt cx="7146800" cy="3549850"/>
          </a:xfrm>
        </p:grpSpPr>
        <p:pic>
          <p:nvPicPr>
            <p:cNvPr id="279" name="Google Shape;279;p25"/>
            <p:cNvPicPr preferRelativeResize="0"/>
            <p:nvPr/>
          </p:nvPicPr>
          <p:blipFill>
            <a:blip r:embed="rId7">
              <a:alphaModFix/>
            </a:blip>
            <a:stretch>
              <a:fillRect/>
            </a:stretch>
          </p:blipFill>
          <p:spPr>
            <a:xfrm rot="10800000">
              <a:off x="713213" y="4604000"/>
              <a:ext cx="2894475" cy="2894475"/>
            </a:xfrm>
            <a:prstGeom prst="rect">
              <a:avLst/>
            </a:prstGeom>
            <a:noFill/>
            <a:ln>
              <a:noFill/>
            </a:ln>
          </p:spPr>
        </p:pic>
        <p:pic>
          <p:nvPicPr>
            <p:cNvPr id="280" name="Google Shape;280;p25"/>
            <p:cNvPicPr preferRelativeResize="0"/>
            <p:nvPr/>
          </p:nvPicPr>
          <p:blipFill>
            <a:blip r:embed="rId4">
              <a:alphaModFix/>
            </a:blip>
            <a:stretch>
              <a:fillRect/>
            </a:stretch>
          </p:blipFill>
          <p:spPr>
            <a:xfrm rot="10800000">
              <a:off x="4310162" y="4217224"/>
              <a:ext cx="3549850" cy="3549850"/>
            </a:xfrm>
            <a:prstGeom prst="rect">
              <a:avLst/>
            </a:prstGeom>
            <a:noFill/>
            <a:ln>
              <a:noFill/>
            </a:ln>
          </p:spPr>
        </p:pic>
      </p:grpSp>
      <p:grpSp>
        <p:nvGrpSpPr>
          <p:cNvPr id="281" name="Google Shape;281;p25"/>
          <p:cNvGrpSpPr/>
          <p:nvPr/>
        </p:nvGrpSpPr>
        <p:grpSpPr>
          <a:xfrm>
            <a:off x="2486475" y="-2160550"/>
            <a:ext cx="6161525" cy="2894475"/>
            <a:chOff x="2486475" y="-2354975"/>
            <a:chExt cx="6161525" cy="2894475"/>
          </a:xfrm>
        </p:grpSpPr>
        <p:pic>
          <p:nvPicPr>
            <p:cNvPr id="282" name="Google Shape;282;p25"/>
            <p:cNvPicPr preferRelativeResize="0"/>
            <p:nvPr/>
          </p:nvPicPr>
          <p:blipFill>
            <a:blip r:embed="rId7">
              <a:alphaModFix/>
            </a:blip>
            <a:stretch>
              <a:fillRect/>
            </a:stretch>
          </p:blipFill>
          <p:spPr>
            <a:xfrm rot="10800000">
              <a:off x="2486475" y="-2354975"/>
              <a:ext cx="2894475" cy="2894475"/>
            </a:xfrm>
            <a:prstGeom prst="rect">
              <a:avLst/>
            </a:prstGeom>
            <a:noFill/>
            <a:ln>
              <a:noFill/>
            </a:ln>
          </p:spPr>
        </p:pic>
        <p:pic>
          <p:nvPicPr>
            <p:cNvPr id="283" name="Google Shape;283;p25"/>
            <p:cNvPicPr preferRelativeResize="0"/>
            <p:nvPr/>
          </p:nvPicPr>
          <p:blipFill>
            <a:blip r:embed="rId3">
              <a:alphaModFix/>
            </a:blip>
            <a:stretch>
              <a:fillRect/>
            </a:stretch>
          </p:blipFill>
          <p:spPr>
            <a:xfrm rot="5400000">
              <a:off x="5961300" y="-2160550"/>
              <a:ext cx="2686700" cy="2686700"/>
            </a:xfrm>
            <a:prstGeom prst="rect">
              <a:avLst/>
            </a:prstGeom>
            <a:noFill/>
            <a:ln>
              <a:noFill/>
            </a:ln>
          </p:spPr>
        </p:pic>
      </p:gr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7" name="Shape 287"/>
        <p:cNvGrpSpPr/>
        <p:nvPr/>
      </p:nvGrpSpPr>
      <p:grpSpPr>
        <a:xfrm>
          <a:off x="0" y="0"/>
          <a:ext cx="0" cy="0"/>
          <a:chOff x="0" y="0"/>
          <a:chExt cx="0" cy="0"/>
        </a:xfrm>
      </p:grpSpPr>
      <p:sp>
        <p:nvSpPr>
          <p:cNvPr id="288" name="Google Shape;288;p26"/>
          <p:cNvSpPr txBox="1"/>
          <p:nvPr>
            <p:ph idx="6" type="subTitle"/>
          </p:nvPr>
        </p:nvSpPr>
        <p:spPr>
          <a:xfrm>
            <a:off x="1453625" y="3116200"/>
            <a:ext cx="3051600" cy="3771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
              <a:t>Embedding Analysis</a:t>
            </a:r>
            <a:endParaRPr/>
          </a:p>
        </p:txBody>
      </p:sp>
      <p:sp>
        <p:nvSpPr>
          <p:cNvPr id="289" name="Google Shape;289;p26"/>
          <p:cNvSpPr txBox="1"/>
          <p:nvPr>
            <p:ph type="title"/>
          </p:nvPr>
        </p:nvSpPr>
        <p:spPr>
          <a:xfrm>
            <a:off x="720000" y="445025"/>
            <a:ext cx="7704000" cy="5727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a:t>Methods</a:t>
            </a:r>
            <a:endParaRPr/>
          </a:p>
        </p:txBody>
      </p:sp>
      <p:sp>
        <p:nvSpPr>
          <p:cNvPr id="290" name="Google Shape;290;p26"/>
          <p:cNvSpPr txBox="1"/>
          <p:nvPr>
            <p:ph idx="1" type="subTitle"/>
          </p:nvPr>
        </p:nvSpPr>
        <p:spPr>
          <a:xfrm>
            <a:off x="1453626" y="1748900"/>
            <a:ext cx="3051600" cy="108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324 synthetic resumes with identical qualifications, varying only by first name across five demographic groups. Neutral surnames and standardized job descriptions from three industries.</a:t>
            </a:r>
            <a:endParaRPr/>
          </a:p>
        </p:txBody>
      </p:sp>
      <p:sp>
        <p:nvSpPr>
          <p:cNvPr id="291" name="Google Shape;291;p26"/>
          <p:cNvSpPr txBox="1"/>
          <p:nvPr>
            <p:ph idx="2" type="subTitle"/>
          </p:nvPr>
        </p:nvSpPr>
        <p:spPr>
          <a:xfrm>
            <a:off x="5302979" y="1748900"/>
            <a:ext cx="3051600" cy="108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Resumes scored by GPT 3.5 turbo using a neutral prompt requesting an interview likelihood rating.</a:t>
            </a:r>
            <a:endParaRPr/>
          </a:p>
        </p:txBody>
      </p:sp>
      <p:sp>
        <p:nvSpPr>
          <p:cNvPr id="292" name="Google Shape;292;p26"/>
          <p:cNvSpPr txBox="1"/>
          <p:nvPr>
            <p:ph idx="3" type="subTitle"/>
          </p:nvPr>
        </p:nvSpPr>
        <p:spPr>
          <a:xfrm>
            <a:off x="1453625" y="3409475"/>
            <a:ext cx="3051600" cy="108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Compared GPT outputs to a Sentence BERT similarity model to examine embedding level behavior on the same data.</a:t>
            </a:r>
            <a:endParaRPr/>
          </a:p>
        </p:txBody>
      </p:sp>
      <p:sp>
        <p:nvSpPr>
          <p:cNvPr id="293" name="Google Shape;293;p26"/>
          <p:cNvSpPr txBox="1"/>
          <p:nvPr>
            <p:ph idx="4" type="subTitle"/>
          </p:nvPr>
        </p:nvSpPr>
        <p:spPr>
          <a:xfrm>
            <a:off x="5302979" y="3409475"/>
            <a:ext cx="3051600" cy="108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Scores recorded on a 0 to 100 scale and analyzed with ANOVA and pairwise t tests to isolate name based proxy effects and assess fairness impact.</a:t>
            </a:r>
            <a:endParaRPr/>
          </a:p>
        </p:txBody>
      </p:sp>
      <p:sp>
        <p:nvSpPr>
          <p:cNvPr id="294" name="Google Shape;294;p26"/>
          <p:cNvSpPr txBox="1"/>
          <p:nvPr>
            <p:ph idx="5" type="subTitle"/>
          </p:nvPr>
        </p:nvSpPr>
        <p:spPr>
          <a:xfrm>
            <a:off x="1453625" y="1455550"/>
            <a:ext cx="3051600" cy="3771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
              <a:t>Data Construction</a:t>
            </a:r>
            <a:endParaRPr/>
          </a:p>
        </p:txBody>
      </p:sp>
      <p:sp>
        <p:nvSpPr>
          <p:cNvPr id="295" name="Google Shape;295;p26"/>
          <p:cNvSpPr txBox="1"/>
          <p:nvPr>
            <p:ph idx="7" type="subTitle"/>
          </p:nvPr>
        </p:nvSpPr>
        <p:spPr>
          <a:xfrm>
            <a:off x="5302950" y="1455550"/>
            <a:ext cx="3051600" cy="3771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
              <a:t>Model Evaluation</a:t>
            </a:r>
            <a:endParaRPr/>
          </a:p>
        </p:txBody>
      </p:sp>
      <p:sp>
        <p:nvSpPr>
          <p:cNvPr id="296" name="Google Shape;296;p26"/>
          <p:cNvSpPr txBox="1"/>
          <p:nvPr>
            <p:ph idx="8" type="subTitle"/>
          </p:nvPr>
        </p:nvSpPr>
        <p:spPr>
          <a:xfrm>
            <a:off x="5302950" y="3116200"/>
            <a:ext cx="3051600" cy="3771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
              <a:t>Statistical Testing</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0" name="Shape 300"/>
        <p:cNvGrpSpPr/>
        <p:nvPr/>
      </p:nvGrpSpPr>
      <p:grpSpPr>
        <a:xfrm>
          <a:off x="0" y="0"/>
          <a:ext cx="0" cy="0"/>
          <a:chOff x="0" y="0"/>
          <a:chExt cx="0" cy="0"/>
        </a:xfrm>
      </p:grpSpPr>
      <p:sp>
        <p:nvSpPr>
          <p:cNvPr id="301" name="Google Shape;301;p27"/>
          <p:cNvSpPr txBox="1"/>
          <p:nvPr>
            <p:ph type="title"/>
          </p:nvPr>
        </p:nvSpPr>
        <p:spPr>
          <a:xfrm>
            <a:off x="720000" y="445025"/>
            <a:ext cx="7704000" cy="5727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sz="4100"/>
              <a:t>Model Results</a:t>
            </a:r>
            <a:endParaRPr sz="4100"/>
          </a:p>
        </p:txBody>
      </p:sp>
      <p:sp>
        <p:nvSpPr>
          <p:cNvPr id="302" name="Google Shape;302;p27"/>
          <p:cNvSpPr txBox="1"/>
          <p:nvPr>
            <p:ph idx="2" type="subTitle"/>
          </p:nvPr>
        </p:nvSpPr>
        <p:spPr>
          <a:xfrm>
            <a:off x="720000" y="2375300"/>
            <a:ext cx="3589200" cy="1692300"/>
          </a:xfrm>
          <a:prstGeom prst="rect">
            <a:avLst/>
          </a:prstGeom>
        </p:spPr>
        <p:txBody>
          <a:bodyPr anchorCtr="0" anchor="t" bIns="91425" lIns="91425" spcFirstLastPara="1" rIns="91425" wrap="square" tIns="91425">
            <a:noAutofit/>
          </a:bodyPr>
          <a:lstStyle/>
          <a:p>
            <a:pPr indent="-304800" lvl="0" marL="457200" rtl="0" algn="just">
              <a:spcBef>
                <a:spcPts val="0"/>
              </a:spcBef>
              <a:spcAft>
                <a:spcPts val="0"/>
              </a:spcAft>
              <a:buSzPts val="1200"/>
              <a:buChar char="●"/>
            </a:pPr>
            <a:r>
              <a:rPr lang="en"/>
              <a:t>Produced tightly grouped resume scores with no consistent demographic bias under a neutral prompt.</a:t>
            </a:r>
            <a:endParaRPr/>
          </a:p>
          <a:p>
            <a:pPr indent="-304800" lvl="0" marL="457200" rtl="0" algn="just">
              <a:spcBef>
                <a:spcPts val="0"/>
              </a:spcBef>
              <a:spcAft>
                <a:spcPts val="0"/>
              </a:spcAft>
              <a:buSzPts val="1200"/>
              <a:buChar char="●"/>
            </a:pPr>
            <a:r>
              <a:rPr lang="en"/>
              <a:t>Occasionally scored certain groups slightly higher, likely due to moderation or overcorrection tuning.</a:t>
            </a:r>
            <a:endParaRPr/>
          </a:p>
          <a:p>
            <a:pPr indent="-304800" lvl="0" marL="457200" rtl="0" algn="just">
              <a:spcBef>
                <a:spcPts val="0"/>
              </a:spcBef>
              <a:spcAft>
                <a:spcPts val="0"/>
              </a:spcAft>
              <a:buSzPts val="1200"/>
              <a:buChar char="●"/>
            </a:pPr>
            <a:r>
              <a:rPr lang="en"/>
              <a:t>Scoring shifts appeared only when prompt context changed.</a:t>
            </a:r>
            <a:endParaRPr/>
          </a:p>
        </p:txBody>
      </p:sp>
      <p:sp>
        <p:nvSpPr>
          <p:cNvPr id="303" name="Google Shape;303;p27"/>
          <p:cNvSpPr txBox="1"/>
          <p:nvPr>
            <p:ph idx="3" type="subTitle"/>
          </p:nvPr>
        </p:nvSpPr>
        <p:spPr>
          <a:xfrm>
            <a:off x="1261800" y="1906524"/>
            <a:ext cx="2505600" cy="4782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a:t>GPT 3.5 Turbo</a:t>
            </a:r>
            <a:endParaRPr/>
          </a:p>
        </p:txBody>
      </p:sp>
      <p:sp>
        <p:nvSpPr>
          <p:cNvPr id="304" name="Google Shape;304;p27"/>
          <p:cNvSpPr txBox="1"/>
          <p:nvPr>
            <p:ph idx="2" type="subTitle"/>
          </p:nvPr>
        </p:nvSpPr>
        <p:spPr>
          <a:xfrm>
            <a:off x="4588325" y="2375300"/>
            <a:ext cx="3589200" cy="1692300"/>
          </a:xfrm>
          <a:prstGeom prst="rect">
            <a:avLst/>
          </a:prstGeom>
        </p:spPr>
        <p:txBody>
          <a:bodyPr anchorCtr="0" anchor="t" bIns="91425" lIns="91425" spcFirstLastPara="1" rIns="91425" wrap="square" tIns="91425">
            <a:noAutofit/>
          </a:bodyPr>
          <a:lstStyle/>
          <a:p>
            <a:pPr indent="-304800" lvl="0" marL="457200" rtl="0" algn="just">
              <a:spcBef>
                <a:spcPts val="0"/>
              </a:spcBef>
              <a:spcAft>
                <a:spcPts val="0"/>
              </a:spcAft>
              <a:buSzPts val="1200"/>
              <a:buChar char="●"/>
            </a:pPr>
            <a:r>
              <a:rPr lang="en"/>
              <a:t>Embedding similarity did not cluster candidates by demographic group.</a:t>
            </a:r>
            <a:endParaRPr/>
          </a:p>
          <a:p>
            <a:pPr indent="-304800" lvl="0" marL="457200" rtl="0" algn="just">
              <a:spcBef>
                <a:spcPts val="0"/>
              </a:spcBef>
              <a:spcAft>
                <a:spcPts val="0"/>
              </a:spcAft>
              <a:buSzPts val="1200"/>
              <a:buChar char="●"/>
            </a:pPr>
            <a:r>
              <a:rPr lang="en"/>
              <a:t>No embedding based patterns predicted higher or lower GPT scores.</a:t>
            </a:r>
            <a:endParaRPr/>
          </a:p>
          <a:p>
            <a:pPr indent="-304800" lvl="0" marL="457200" rtl="0" algn="just">
              <a:spcBef>
                <a:spcPts val="0"/>
              </a:spcBef>
              <a:spcAft>
                <a:spcPts val="0"/>
              </a:spcAft>
              <a:buSzPts val="1200"/>
              <a:buChar char="●"/>
            </a:pPr>
            <a:r>
              <a:rPr lang="en"/>
              <a:t>Supports the idea that bias was triggered by context rather than stored within the model’s representations.</a:t>
            </a:r>
            <a:endParaRPr/>
          </a:p>
        </p:txBody>
      </p:sp>
      <p:sp>
        <p:nvSpPr>
          <p:cNvPr id="305" name="Google Shape;305;p27"/>
          <p:cNvSpPr txBox="1"/>
          <p:nvPr>
            <p:ph idx="3" type="subTitle"/>
          </p:nvPr>
        </p:nvSpPr>
        <p:spPr>
          <a:xfrm>
            <a:off x="5130125" y="1906524"/>
            <a:ext cx="2505600" cy="4782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a:t>Sentence BERT</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9" name="Shape 309"/>
        <p:cNvGrpSpPr/>
        <p:nvPr/>
      </p:nvGrpSpPr>
      <p:grpSpPr>
        <a:xfrm>
          <a:off x="0" y="0"/>
          <a:ext cx="0" cy="0"/>
          <a:chOff x="0" y="0"/>
          <a:chExt cx="0" cy="0"/>
        </a:xfrm>
      </p:grpSpPr>
      <p:sp>
        <p:nvSpPr>
          <p:cNvPr id="310" name="Google Shape;310;p28"/>
          <p:cNvSpPr txBox="1"/>
          <p:nvPr>
            <p:ph type="title"/>
          </p:nvPr>
        </p:nvSpPr>
        <p:spPr>
          <a:xfrm>
            <a:off x="981900" y="415150"/>
            <a:ext cx="7180200" cy="10464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sz="4100"/>
              <a:t>Key Findings</a:t>
            </a:r>
            <a:endParaRPr sz="4100"/>
          </a:p>
        </p:txBody>
      </p:sp>
      <p:sp>
        <p:nvSpPr>
          <p:cNvPr id="311" name="Google Shape;311;p28"/>
          <p:cNvSpPr txBox="1"/>
          <p:nvPr>
            <p:ph idx="1" type="subTitle"/>
          </p:nvPr>
        </p:nvSpPr>
        <p:spPr>
          <a:xfrm>
            <a:off x="426075" y="1372649"/>
            <a:ext cx="8106000" cy="3126600"/>
          </a:xfrm>
          <a:prstGeom prst="rect">
            <a:avLst/>
          </a:prstGeom>
        </p:spPr>
        <p:txBody>
          <a:bodyPr anchorCtr="0" anchor="t" bIns="91425" lIns="91425" spcFirstLastPara="1" rIns="91425" wrap="square" tIns="91425">
            <a:noAutofit/>
          </a:bodyPr>
          <a:lstStyle/>
          <a:p>
            <a:pPr indent="-330200" lvl="0" marL="457200" rtl="0" algn="l">
              <a:lnSpc>
                <a:spcPct val="115000"/>
              </a:lnSpc>
              <a:spcBef>
                <a:spcPts val="1200"/>
              </a:spcBef>
              <a:spcAft>
                <a:spcPts val="0"/>
              </a:spcAft>
              <a:buSzPts val="1600"/>
              <a:buChar char="●"/>
            </a:pPr>
            <a:r>
              <a:rPr lang="en"/>
              <a:t>GPT 3.5 turbo did not show stable demographic disparities under a neutral prompt, but </a:t>
            </a:r>
            <a:r>
              <a:rPr b="1" lang="en"/>
              <a:t>earlier model versions displayed clear bias</a:t>
            </a:r>
            <a:r>
              <a:rPr lang="en"/>
              <a:t>, highlighting meaningful changes in behavior over time.</a:t>
            </a:r>
            <a:endParaRPr/>
          </a:p>
          <a:p>
            <a:pPr indent="-330200" lvl="0" marL="457200" rtl="0" algn="l">
              <a:lnSpc>
                <a:spcPct val="115000"/>
              </a:lnSpc>
              <a:spcBef>
                <a:spcPts val="0"/>
              </a:spcBef>
              <a:spcAft>
                <a:spcPts val="0"/>
              </a:spcAft>
              <a:buSzPts val="1600"/>
              <a:buChar char="●"/>
            </a:pPr>
            <a:r>
              <a:rPr b="1" lang="en"/>
              <a:t>Bias shifted based on prompt wording and context</a:t>
            </a:r>
            <a:r>
              <a:rPr lang="en"/>
              <a:t>, showing that demographic effects were prompt dependent rather than fixed traits of the model.</a:t>
            </a:r>
            <a:endParaRPr/>
          </a:p>
          <a:p>
            <a:pPr indent="-330200" lvl="0" marL="457200" rtl="0" algn="l">
              <a:lnSpc>
                <a:spcPct val="115000"/>
              </a:lnSpc>
              <a:spcBef>
                <a:spcPts val="0"/>
              </a:spcBef>
              <a:spcAft>
                <a:spcPts val="0"/>
              </a:spcAft>
              <a:buSzPts val="1600"/>
              <a:buChar char="●"/>
            </a:pPr>
            <a:r>
              <a:rPr lang="en"/>
              <a:t>Alignment reduced harmful patterns, but </a:t>
            </a:r>
            <a:r>
              <a:rPr b="1" lang="en"/>
              <a:t>underlying associations were not fully removed</a:t>
            </a:r>
            <a:r>
              <a:rPr lang="en"/>
              <a:t>, so bias could surface or disappear depending on evaluator instructions.</a:t>
            </a:r>
            <a:endParaRPr/>
          </a:p>
          <a:p>
            <a:pPr indent="-330200" lvl="0" marL="457200" rtl="0" algn="l">
              <a:lnSpc>
                <a:spcPct val="115000"/>
              </a:lnSpc>
              <a:spcBef>
                <a:spcPts val="0"/>
              </a:spcBef>
              <a:spcAft>
                <a:spcPts val="0"/>
              </a:spcAft>
              <a:buSzPts val="1600"/>
              <a:buChar char="●"/>
            </a:pPr>
            <a:r>
              <a:rPr lang="en"/>
              <a:t>These results show that </a:t>
            </a:r>
            <a:r>
              <a:rPr b="1" lang="en"/>
              <a:t>prompt framing is a major driver of fairness outcomes </a:t>
            </a:r>
            <a:r>
              <a:rPr lang="en"/>
              <a:t>in AI supported resume screening and must be carefully controlled in real hiring systems.</a:t>
            </a:r>
            <a:endParaRPr/>
          </a:p>
        </p:txBody>
      </p:sp>
      <p:pic>
        <p:nvPicPr>
          <p:cNvPr id="312" name="Google Shape;312;p28"/>
          <p:cNvPicPr preferRelativeResize="0"/>
          <p:nvPr/>
        </p:nvPicPr>
        <p:blipFill>
          <a:blip r:embed="rId3">
            <a:alphaModFix/>
          </a:blip>
          <a:stretch>
            <a:fillRect/>
          </a:stretch>
        </p:blipFill>
        <p:spPr>
          <a:xfrm rot="5400000">
            <a:off x="8726025" y="1461550"/>
            <a:ext cx="2686700" cy="2686700"/>
          </a:xfrm>
          <a:prstGeom prst="rect">
            <a:avLst/>
          </a:prstGeom>
          <a:noFill/>
          <a:ln>
            <a:noFill/>
          </a:ln>
        </p:spPr>
      </p:pic>
      <p:grpSp>
        <p:nvGrpSpPr>
          <p:cNvPr id="313" name="Google Shape;313;p28"/>
          <p:cNvGrpSpPr/>
          <p:nvPr/>
        </p:nvGrpSpPr>
        <p:grpSpPr>
          <a:xfrm>
            <a:off x="-2692000" y="-2160550"/>
            <a:ext cx="4485375" cy="7257750"/>
            <a:chOff x="-2692000" y="-2160550"/>
            <a:chExt cx="4485375" cy="7257750"/>
          </a:xfrm>
        </p:grpSpPr>
        <p:pic>
          <p:nvPicPr>
            <p:cNvPr id="314" name="Google Shape;314;p28"/>
            <p:cNvPicPr preferRelativeResize="0"/>
            <p:nvPr/>
          </p:nvPicPr>
          <p:blipFill>
            <a:blip r:embed="rId4">
              <a:alphaModFix/>
            </a:blip>
            <a:stretch>
              <a:fillRect/>
            </a:stretch>
          </p:blipFill>
          <p:spPr>
            <a:xfrm>
              <a:off x="-1756475" y="-2160550"/>
              <a:ext cx="3549850" cy="3549850"/>
            </a:xfrm>
            <a:prstGeom prst="rect">
              <a:avLst/>
            </a:prstGeom>
            <a:noFill/>
            <a:ln>
              <a:noFill/>
            </a:ln>
          </p:spPr>
        </p:pic>
        <p:pic>
          <p:nvPicPr>
            <p:cNvPr id="315" name="Google Shape;315;p28"/>
            <p:cNvPicPr preferRelativeResize="0"/>
            <p:nvPr/>
          </p:nvPicPr>
          <p:blipFill>
            <a:blip r:embed="rId5">
              <a:alphaModFix/>
            </a:blip>
            <a:stretch>
              <a:fillRect/>
            </a:stretch>
          </p:blipFill>
          <p:spPr>
            <a:xfrm rot="-5400000">
              <a:off x="-2692000" y="1234800"/>
              <a:ext cx="3306700" cy="3306700"/>
            </a:xfrm>
            <a:prstGeom prst="rect">
              <a:avLst/>
            </a:prstGeom>
            <a:noFill/>
            <a:ln>
              <a:noFill/>
            </a:ln>
          </p:spPr>
        </p:pic>
        <p:pic>
          <p:nvPicPr>
            <p:cNvPr id="316" name="Google Shape;316;p28"/>
            <p:cNvPicPr preferRelativeResize="0"/>
            <p:nvPr/>
          </p:nvPicPr>
          <p:blipFill>
            <a:blip r:embed="rId6">
              <a:alphaModFix/>
            </a:blip>
            <a:stretch>
              <a:fillRect/>
            </a:stretch>
          </p:blipFill>
          <p:spPr>
            <a:xfrm flipH="1" rot="10800000">
              <a:off x="-1867575" y="2204875"/>
              <a:ext cx="2892325" cy="2892325"/>
            </a:xfrm>
            <a:prstGeom prst="rect">
              <a:avLst/>
            </a:prstGeom>
            <a:noFill/>
            <a:ln>
              <a:noFill/>
            </a:ln>
          </p:spPr>
        </p:pic>
      </p:grpSp>
      <p:grpSp>
        <p:nvGrpSpPr>
          <p:cNvPr id="317" name="Google Shape;317;p28"/>
          <p:cNvGrpSpPr/>
          <p:nvPr/>
        </p:nvGrpSpPr>
        <p:grpSpPr>
          <a:xfrm>
            <a:off x="7989125" y="-1771625"/>
            <a:ext cx="4148250" cy="9163675"/>
            <a:chOff x="7989125" y="-1771625"/>
            <a:chExt cx="4148250" cy="9163675"/>
          </a:xfrm>
        </p:grpSpPr>
        <p:pic>
          <p:nvPicPr>
            <p:cNvPr id="318" name="Google Shape;318;p28"/>
            <p:cNvPicPr preferRelativeResize="0"/>
            <p:nvPr/>
          </p:nvPicPr>
          <p:blipFill>
            <a:blip r:embed="rId5">
              <a:alphaModFix/>
            </a:blip>
            <a:stretch>
              <a:fillRect/>
            </a:stretch>
          </p:blipFill>
          <p:spPr>
            <a:xfrm flipH="1">
              <a:off x="7989125" y="-1771625"/>
              <a:ext cx="4148250" cy="4148250"/>
            </a:xfrm>
            <a:prstGeom prst="rect">
              <a:avLst/>
            </a:prstGeom>
            <a:noFill/>
            <a:ln>
              <a:noFill/>
            </a:ln>
          </p:spPr>
        </p:pic>
        <p:pic>
          <p:nvPicPr>
            <p:cNvPr id="319" name="Google Shape;319;p28"/>
            <p:cNvPicPr preferRelativeResize="0"/>
            <p:nvPr/>
          </p:nvPicPr>
          <p:blipFill>
            <a:blip r:embed="rId5">
              <a:alphaModFix/>
            </a:blip>
            <a:stretch>
              <a:fillRect/>
            </a:stretch>
          </p:blipFill>
          <p:spPr>
            <a:xfrm flipH="1" rot="5400000">
              <a:off x="7989125" y="3243800"/>
              <a:ext cx="4148250" cy="4148250"/>
            </a:xfrm>
            <a:prstGeom prst="rect">
              <a:avLst/>
            </a:prstGeom>
            <a:noFill/>
            <a:ln>
              <a:noFill/>
            </a:ln>
          </p:spPr>
        </p:pic>
        <p:pic>
          <p:nvPicPr>
            <p:cNvPr id="320" name="Google Shape;320;p28"/>
            <p:cNvPicPr preferRelativeResize="0"/>
            <p:nvPr/>
          </p:nvPicPr>
          <p:blipFill>
            <a:blip r:embed="rId3">
              <a:alphaModFix/>
            </a:blip>
            <a:stretch>
              <a:fillRect/>
            </a:stretch>
          </p:blipFill>
          <p:spPr>
            <a:xfrm rot="5400000">
              <a:off x="8719900" y="1461550"/>
              <a:ext cx="2686700" cy="2686700"/>
            </a:xfrm>
            <a:prstGeom prst="rect">
              <a:avLst/>
            </a:prstGeom>
            <a:noFill/>
            <a:ln>
              <a:noFill/>
            </a:ln>
          </p:spPr>
        </p:pic>
      </p:grpSp>
      <p:grpSp>
        <p:nvGrpSpPr>
          <p:cNvPr id="321" name="Google Shape;321;p28"/>
          <p:cNvGrpSpPr/>
          <p:nvPr/>
        </p:nvGrpSpPr>
        <p:grpSpPr>
          <a:xfrm>
            <a:off x="713213" y="4217224"/>
            <a:ext cx="7146800" cy="3549850"/>
            <a:chOff x="713213" y="4217224"/>
            <a:chExt cx="7146800" cy="3549850"/>
          </a:xfrm>
        </p:grpSpPr>
        <p:pic>
          <p:nvPicPr>
            <p:cNvPr id="322" name="Google Shape;322;p28"/>
            <p:cNvPicPr preferRelativeResize="0"/>
            <p:nvPr/>
          </p:nvPicPr>
          <p:blipFill>
            <a:blip r:embed="rId7">
              <a:alphaModFix/>
            </a:blip>
            <a:stretch>
              <a:fillRect/>
            </a:stretch>
          </p:blipFill>
          <p:spPr>
            <a:xfrm rot="10800000">
              <a:off x="713213" y="4604000"/>
              <a:ext cx="2894475" cy="2894475"/>
            </a:xfrm>
            <a:prstGeom prst="rect">
              <a:avLst/>
            </a:prstGeom>
            <a:noFill/>
            <a:ln>
              <a:noFill/>
            </a:ln>
          </p:spPr>
        </p:pic>
        <p:pic>
          <p:nvPicPr>
            <p:cNvPr id="323" name="Google Shape;323;p28"/>
            <p:cNvPicPr preferRelativeResize="0"/>
            <p:nvPr/>
          </p:nvPicPr>
          <p:blipFill>
            <a:blip r:embed="rId4">
              <a:alphaModFix/>
            </a:blip>
            <a:stretch>
              <a:fillRect/>
            </a:stretch>
          </p:blipFill>
          <p:spPr>
            <a:xfrm rot="10800000">
              <a:off x="4310162" y="4217224"/>
              <a:ext cx="3549850" cy="3549850"/>
            </a:xfrm>
            <a:prstGeom prst="rect">
              <a:avLst/>
            </a:prstGeom>
            <a:noFill/>
            <a:ln>
              <a:noFill/>
            </a:ln>
          </p:spPr>
        </p:pic>
      </p:grpSp>
      <p:grpSp>
        <p:nvGrpSpPr>
          <p:cNvPr id="324" name="Google Shape;324;p28"/>
          <p:cNvGrpSpPr/>
          <p:nvPr/>
        </p:nvGrpSpPr>
        <p:grpSpPr>
          <a:xfrm>
            <a:off x="2486475" y="-2160550"/>
            <a:ext cx="6161525" cy="2894475"/>
            <a:chOff x="2486475" y="-2354975"/>
            <a:chExt cx="6161525" cy="2894475"/>
          </a:xfrm>
        </p:grpSpPr>
        <p:pic>
          <p:nvPicPr>
            <p:cNvPr id="325" name="Google Shape;325;p28"/>
            <p:cNvPicPr preferRelativeResize="0"/>
            <p:nvPr/>
          </p:nvPicPr>
          <p:blipFill>
            <a:blip r:embed="rId7">
              <a:alphaModFix/>
            </a:blip>
            <a:stretch>
              <a:fillRect/>
            </a:stretch>
          </p:blipFill>
          <p:spPr>
            <a:xfrm rot="10800000">
              <a:off x="2486475" y="-2354975"/>
              <a:ext cx="2894475" cy="2894475"/>
            </a:xfrm>
            <a:prstGeom prst="rect">
              <a:avLst/>
            </a:prstGeom>
            <a:noFill/>
            <a:ln>
              <a:noFill/>
            </a:ln>
          </p:spPr>
        </p:pic>
        <p:pic>
          <p:nvPicPr>
            <p:cNvPr id="326" name="Google Shape;326;p28"/>
            <p:cNvPicPr preferRelativeResize="0"/>
            <p:nvPr/>
          </p:nvPicPr>
          <p:blipFill>
            <a:blip r:embed="rId3">
              <a:alphaModFix/>
            </a:blip>
            <a:stretch>
              <a:fillRect/>
            </a:stretch>
          </p:blipFill>
          <p:spPr>
            <a:xfrm rot="5400000">
              <a:off x="5961300" y="-2160550"/>
              <a:ext cx="2686700" cy="2686700"/>
            </a:xfrm>
            <a:prstGeom prst="rect">
              <a:avLst/>
            </a:prstGeom>
            <a:noFill/>
            <a:ln>
              <a:noFill/>
            </a:ln>
          </p:spPr>
        </p:pic>
      </p:gr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0" name="Shape 330"/>
        <p:cNvGrpSpPr/>
        <p:nvPr/>
      </p:nvGrpSpPr>
      <p:grpSpPr>
        <a:xfrm>
          <a:off x="0" y="0"/>
          <a:ext cx="0" cy="0"/>
          <a:chOff x="0" y="0"/>
          <a:chExt cx="0" cy="0"/>
        </a:xfrm>
      </p:grpSpPr>
      <p:sp>
        <p:nvSpPr>
          <p:cNvPr id="331" name="Google Shape;331;p29"/>
          <p:cNvSpPr txBox="1"/>
          <p:nvPr/>
        </p:nvSpPr>
        <p:spPr>
          <a:xfrm>
            <a:off x="2496150" y="4244075"/>
            <a:ext cx="4151700" cy="2604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sz="1000">
                <a:solidFill>
                  <a:schemeClr val="dk1"/>
                </a:solidFill>
                <a:latin typeface="Blinker"/>
                <a:ea typeface="Blinker"/>
                <a:cs typeface="Blinker"/>
                <a:sym typeface="Blinker"/>
              </a:rPr>
              <a:t>Please keep this slide for attribution</a:t>
            </a:r>
            <a:endParaRPr sz="1000">
              <a:solidFill>
                <a:schemeClr val="dk1"/>
              </a:solidFill>
              <a:latin typeface="Blinker"/>
              <a:ea typeface="Blinker"/>
              <a:cs typeface="Blinker"/>
              <a:sym typeface="Blinker"/>
            </a:endParaRPr>
          </a:p>
        </p:txBody>
      </p:sp>
      <p:pic>
        <p:nvPicPr>
          <p:cNvPr id="332" name="Google Shape;332;p29"/>
          <p:cNvPicPr preferRelativeResize="0"/>
          <p:nvPr/>
        </p:nvPicPr>
        <p:blipFill>
          <a:blip r:embed="rId3">
            <a:alphaModFix/>
          </a:blip>
          <a:stretch>
            <a:fillRect/>
          </a:stretch>
        </p:blipFill>
        <p:spPr>
          <a:xfrm rot="5400000">
            <a:off x="8119250" y="1550900"/>
            <a:ext cx="3306700" cy="3306700"/>
          </a:xfrm>
          <a:prstGeom prst="rect">
            <a:avLst/>
          </a:prstGeom>
          <a:noFill/>
          <a:ln>
            <a:noFill/>
          </a:ln>
        </p:spPr>
      </p:pic>
      <p:pic>
        <p:nvPicPr>
          <p:cNvPr id="333" name="Google Shape;333;p29"/>
          <p:cNvPicPr preferRelativeResize="0"/>
          <p:nvPr/>
        </p:nvPicPr>
        <p:blipFill>
          <a:blip r:embed="rId4">
            <a:alphaModFix/>
          </a:blip>
          <a:stretch>
            <a:fillRect/>
          </a:stretch>
        </p:blipFill>
        <p:spPr>
          <a:xfrm flipH="1">
            <a:off x="-2075325" y="-2160550"/>
            <a:ext cx="3549850" cy="3549850"/>
          </a:xfrm>
          <a:prstGeom prst="rect">
            <a:avLst/>
          </a:prstGeom>
          <a:noFill/>
          <a:ln>
            <a:noFill/>
          </a:ln>
        </p:spPr>
      </p:pic>
      <p:pic>
        <p:nvPicPr>
          <p:cNvPr id="334" name="Google Shape;334;p29"/>
          <p:cNvPicPr preferRelativeResize="0"/>
          <p:nvPr/>
        </p:nvPicPr>
        <p:blipFill>
          <a:blip r:embed="rId5">
            <a:alphaModFix/>
          </a:blip>
          <a:stretch>
            <a:fillRect/>
          </a:stretch>
        </p:blipFill>
        <p:spPr>
          <a:xfrm flipH="1">
            <a:off x="7807725" y="0"/>
            <a:ext cx="2892325" cy="2892325"/>
          </a:xfrm>
          <a:prstGeom prst="rect">
            <a:avLst/>
          </a:prstGeom>
          <a:noFill/>
          <a:ln>
            <a:noFill/>
          </a:ln>
        </p:spPr>
      </p:pic>
      <p:sp>
        <p:nvSpPr>
          <p:cNvPr id="335" name="Google Shape;335;p29"/>
          <p:cNvSpPr txBox="1"/>
          <p:nvPr>
            <p:ph type="title"/>
          </p:nvPr>
        </p:nvSpPr>
        <p:spPr>
          <a:xfrm>
            <a:off x="2190151" y="1654355"/>
            <a:ext cx="4763700" cy="10587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a:t>THANKS!</a:t>
            </a: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Innovate Business Plan by Slidesgo">
  <a:themeElements>
    <a:clrScheme name="Simple Light">
      <a:dk1>
        <a:srgbClr val="2A2A2A"/>
      </a:dk1>
      <a:lt1>
        <a:srgbClr val="FFFFFF"/>
      </a:lt1>
      <a:dk2>
        <a:srgbClr val="B7B3F0"/>
      </a:dk2>
      <a:lt2>
        <a:srgbClr val="E1BDF7"/>
      </a:lt2>
      <a:accent1>
        <a:srgbClr val="A6CEF2"/>
      </a:accent1>
      <a:accent2>
        <a:srgbClr val="C2C2C2"/>
      </a:accent2>
      <a:accent3>
        <a:srgbClr val="FFFFFF"/>
      </a:accent3>
      <a:accent4>
        <a:srgbClr val="FFFFFF"/>
      </a:accent4>
      <a:accent5>
        <a:srgbClr val="FFFFFF"/>
      </a:accent5>
      <a:accent6>
        <a:srgbClr val="FFFFFF"/>
      </a:accent6>
      <a:hlink>
        <a:srgbClr val="2A2A2A"/>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